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1" r:id="rId5"/>
  </p:sldMasterIdLst>
  <p:notesMasterIdLst>
    <p:notesMasterId r:id="rId26"/>
  </p:notesMasterIdLst>
  <p:sldIdLst>
    <p:sldId id="300" r:id="rId6"/>
    <p:sldId id="297" r:id="rId7"/>
    <p:sldId id="304" r:id="rId8"/>
    <p:sldId id="283" r:id="rId9"/>
    <p:sldId id="287" r:id="rId10"/>
    <p:sldId id="263" r:id="rId11"/>
    <p:sldId id="291" r:id="rId12"/>
    <p:sldId id="301" r:id="rId13"/>
    <p:sldId id="302" r:id="rId14"/>
    <p:sldId id="308" r:id="rId15"/>
    <p:sldId id="305" r:id="rId16"/>
    <p:sldId id="306" r:id="rId17"/>
    <p:sldId id="307" r:id="rId18"/>
    <p:sldId id="309" r:id="rId19"/>
    <p:sldId id="310" r:id="rId20"/>
    <p:sldId id="311" r:id="rId21"/>
    <p:sldId id="312" r:id="rId22"/>
    <p:sldId id="313" r:id="rId23"/>
    <p:sldId id="314" r:id="rId24"/>
    <p:sldId id="31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68"/>
    <a:srgbClr val="ECEADF"/>
    <a:srgbClr val="000000"/>
    <a:srgbClr val="3C4543"/>
    <a:srgbClr val="33647E"/>
    <a:srgbClr val="9D915D"/>
    <a:srgbClr val="FF5100"/>
    <a:srgbClr val="789C4A"/>
    <a:srgbClr val="D8D0BA"/>
    <a:srgbClr val="009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EF5F1-BCD8-4D5F-BFEF-405804C65C3A}" v="1" dt="2025-07-07T18:43:44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8"/>
    <p:restoredTop sz="94558"/>
  </p:normalViewPr>
  <p:slideViewPr>
    <p:cSldViewPr snapToGrid="0">
      <p:cViewPr varScale="1">
        <p:scale>
          <a:sx n="78" d="100"/>
          <a:sy n="78" d="100"/>
        </p:scale>
        <p:origin x="9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8A915-8A5E-C545-B688-9514D6AFEA6A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470B3-FC86-6747-B7E3-265515CC9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470B3-FC86-6747-B7E3-265515CC92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7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470B3-FC86-6747-B7E3-265515CC92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9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470B3-FC86-6747-B7E3-265515CC92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3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196E3-E954-0C7A-3716-764ADA9D3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47838-B289-02D2-18A9-21C752160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1C2E82-0A5D-7F13-7A36-617AD9078C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EA09C-69D6-53B7-52B2-EBB56FBF7F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470B3-FC86-6747-B7E3-265515CC92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93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18B59-D8EA-2732-FAC7-9F83B0AC7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976DF1-5912-CE7C-35DF-D690A116DE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67F4B8-9D9E-003C-1355-1BB06001A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9A983-09C8-9F7B-518E-CDE3A6E84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470B3-FC86-6747-B7E3-265515CC92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30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1979A-CB07-E0DB-80BC-CE90CB7DA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15A6EE-365F-5716-B5DF-41F26C91F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16EBAE-E9BE-0FF9-E090-7A5F1AE32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38063-384E-3244-F6D7-4DDFEDA77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470B3-FC86-6747-B7E3-265515CC92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34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61BD8-66FC-417D-FA89-2568B2C17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A829D0-78B8-1312-DE94-AB389C915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EBE009-E207-377E-7141-6834A76B0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0C922-232C-0791-4D0C-53906D4E5E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470B3-FC86-6747-B7E3-265515CC92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44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90024-78E3-7D99-6FAB-DD8239441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5F0344-DD2E-5DE2-2F6B-01FA5FF7F5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5F459-EEE9-36B2-ECCD-7BA3A6D7B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FFCD1-C716-3A4D-51BA-C3F1397306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470B3-FC86-6747-B7E3-265515CC92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58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2924C-1691-7D2F-EA5E-5AE3A1DCC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CD6AB5-882B-8738-FB56-298A2C78B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E3DC73-BD06-963C-1B1D-FE364CAFC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07980-8D29-B3B5-9093-AE14B3960E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470B3-FC86-6747-B7E3-265515CC92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2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Identity">
    <p:bg>
      <p:bgPr>
        <a:solidFill>
          <a:schemeClr val="bg1">
            <a:alpha val="2030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E8449602-61B5-4093-45FF-317B0E54EBE2}"/>
              </a:ext>
            </a:extLst>
          </p:cNvPr>
          <p:cNvSpPr/>
          <p:nvPr userDrawn="1"/>
        </p:nvSpPr>
        <p:spPr>
          <a:xfrm>
            <a:off x="6631502" y="383182"/>
            <a:ext cx="1498163" cy="116915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BA2F192-8BE7-5000-02E3-6BD4E1C6F578}"/>
              </a:ext>
            </a:extLst>
          </p:cNvPr>
          <p:cNvSpPr/>
          <p:nvPr userDrawn="1"/>
        </p:nvSpPr>
        <p:spPr>
          <a:xfrm>
            <a:off x="9750045" y="1794729"/>
            <a:ext cx="1203324" cy="116915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A7D5A3-3D8E-B15C-2040-F72D8DEBEF3B}"/>
              </a:ext>
            </a:extLst>
          </p:cNvPr>
          <p:cNvSpPr/>
          <p:nvPr userDrawn="1"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5A6BBB-0681-F36E-36A9-3DA35E3AB4D9}"/>
              </a:ext>
            </a:extLst>
          </p:cNvPr>
          <p:cNvSpPr txBox="1"/>
          <p:nvPr userDrawn="1"/>
        </p:nvSpPr>
        <p:spPr>
          <a:xfrm rot="16200000">
            <a:off x="-2104697" y="2595313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/>
                <a:latin typeface="Interstate Compressed" pitchFamily="2" charset="77"/>
              </a:rPr>
              <a:t>THE NATURAL STATE BRAND / </a:t>
            </a:r>
            <a:r>
              <a:rPr lang="en-US" sz="2800" b="1" dirty="0">
                <a:solidFill>
                  <a:srgbClr val="C2D500"/>
                </a:solidFill>
                <a:effectLst/>
                <a:latin typeface="Interstate Compressed" pitchFamily="2" charset="77"/>
              </a:rPr>
              <a:t>BRAND IDENTITY</a:t>
            </a:r>
            <a:endParaRPr lang="en-US" sz="2800" dirty="0">
              <a:effectLst/>
              <a:latin typeface="Interstate Compressed" pitchFamily="2" charset="77"/>
            </a:endParaRPr>
          </a:p>
        </p:txBody>
      </p:sp>
      <p:pic>
        <p:nvPicPr>
          <p:cNvPr id="11" name="Picture 10" descr="A black and grey logo&#10;&#10;Description automatically generated">
            <a:extLst>
              <a:ext uri="{FF2B5EF4-FFF2-40B4-BE49-F238E27FC236}">
                <a16:creationId xmlns:a16="http://schemas.microsoft.com/office/drawing/2014/main" id="{612B69DA-6A87-ACF1-FFB2-3A69439B41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959" y="506726"/>
            <a:ext cx="1367016" cy="922066"/>
          </a:xfrm>
          <a:prstGeom prst="rect">
            <a:avLst/>
          </a:prstGeom>
        </p:spPr>
      </p:pic>
      <p:pic>
        <p:nvPicPr>
          <p:cNvPr id="13" name="Picture 12" descr="A black and gold logo&#10;&#10;Description automatically generated">
            <a:extLst>
              <a:ext uri="{FF2B5EF4-FFF2-40B4-BE49-F238E27FC236}">
                <a16:creationId xmlns:a16="http://schemas.microsoft.com/office/drawing/2014/main" id="{460A6385-ABAB-2874-00E8-009B0BE80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188" y="506726"/>
            <a:ext cx="1367016" cy="922066"/>
          </a:xfrm>
          <a:prstGeom prst="rect">
            <a:avLst/>
          </a:prstGeom>
        </p:spPr>
      </p:pic>
      <p:pic>
        <p:nvPicPr>
          <p:cNvPr id="15" name="Picture 14" descr="A black and orange logo&#10;&#10;Description automatically generated">
            <a:extLst>
              <a:ext uri="{FF2B5EF4-FFF2-40B4-BE49-F238E27FC236}">
                <a16:creationId xmlns:a16="http://schemas.microsoft.com/office/drawing/2014/main" id="{2805A8B2-5D11-4790-6023-3FEB5ADBB8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731" y="506727"/>
            <a:ext cx="1367015" cy="922065"/>
          </a:xfrm>
          <a:prstGeom prst="rect">
            <a:avLst/>
          </a:prstGeom>
        </p:spPr>
      </p:pic>
      <p:pic>
        <p:nvPicPr>
          <p:cNvPr id="17" name="Picture 16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3A2141F1-0FC6-138A-60B4-23A300611B0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077" y="506728"/>
            <a:ext cx="1367014" cy="922064"/>
          </a:xfrm>
          <a:prstGeom prst="rect">
            <a:avLst/>
          </a:prstGeom>
        </p:spPr>
      </p:pic>
      <p:pic>
        <p:nvPicPr>
          <p:cNvPr id="19" name="Picture 18" descr="A yellow and black sign with black text&#10;&#10;Description automatically generated">
            <a:extLst>
              <a:ext uri="{FF2B5EF4-FFF2-40B4-BE49-F238E27FC236}">
                <a16:creationId xmlns:a16="http://schemas.microsoft.com/office/drawing/2014/main" id="{B4B90DBD-CA18-41FF-90AA-8E5080931C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646" y="1918273"/>
            <a:ext cx="1030545" cy="922067"/>
          </a:xfrm>
          <a:prstGeom prst="rect">
            <a:avLst/>
          </a:prstGeom>
        </p:spPr>
      </p:pic>
      <p:pic>
        <p:nvPicPr>
          <p:cNvPr id="21" name="Picture 20" descr="A grey and black logo&#10;&#10;Description automatically generated">
            <a:extLst>
              <a:ext uri="{FF2B5EF4-FFF2-40B4-BE49-F238E27FC236}">
                <a16:creationId xmlns:a16="http://schemas.microsoft.com/office/drawing/2014/main" id="{16CE9C3C-4709-45F2-18D2-AD5E6FCD95E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444" y="1918275"/>
            <a:ext cx="1030544" cy="922066"/>
          </a:xfrm>
          <a:prstGeom prst="rect">
            <a:avLst/>
          </a:prstGeom>
        </p:spPr>
      </p:pic>
      <p:pic>
        <p:nvPicPr>
          <p:cNvPr id="23" name="Picture 22" descr="A blue and black logo&#10;&#10;Description automatically generated">
            <a:extLst>
              <a:ext uri="{FF2B5EF4-FFF2-40B4-BE49-F238E27FC236}">
                <a16:creationId xmlns:a16="http://schemas.microsoft.com/office/drawing/2014/main" id="{9A30332F-B673-F75D-A0FC-9550B00F05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241" y="1918276"/>
            <a:ext cx="1030543" cy="922065"/>
          </a:xfrm>
          <a:prstGeom prst="rect">
            <a:avLst/>
          </a:prstGeom>
        </p:spPr>
      </p:pic>
      <p:pic>
        <p:nvPicPr>
          <p:cNvPr id="25" name="Picture 24" descr="A yellow and black sign&#10;&#10;Description automatically generated">
            <a:extLst>
              <a:ext uri="{FF2B5EF4-FFF2-40B4-BE49-F238E27FC236}">
                <a16:creationId xmlns:a16="http://schemas.microsoft.com/office/drawing/2014/main" id="{2E731307-CD18-B6A3-079E-931A88EEED2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037" y="1933166"/>
            <a:ext cx="1030543" cy="922065"/>
          </a:xfrm>
          <a:prstGeom prst="rect">
            <a:avLst/>
          </a:prstGeom>
        </p:spPr>
      </p:pic>
      <p:pic>
        <p:nvPicPr>
          <p:cNvPr id="27" name="Picture 26" descr="A green and black logo&#10;&#10;Description automatically generated">
            <a:extLst>
              <a:ext uri="{FF2B5EF4-FFF2-40B4-BE49-F238E27FC236}">
                <a16:creationId xmlns:a16="http://schemas.microsoft.com/office/drawing/2014/main" id="{FF01D8F3-B3A0-58D1-5FE2-D34ED58663E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338" y="1933167"/>
            <a:ext cx="1030543" cy="922065"/>
          </a:xfrm>
          <a:prstGeom prst="rect">
            <a:avLst/>
          </a:prstGeom>
        </p:spPr>
      </p:pic>
      <p:pic>
        <p:nvPicPr>
          <p:cNvPr id="29" name="Picture 28" descr="An orange and black sign&#10;&#10;Description automatically generated">
            <a:extLst>
              <a:ext uri="{FF2B5EF4-FFF2-40B4-BE49-F238E27FC236}">
                <a16:creationId xmlns:a16="http://schemas.microsoft.com/office/drawing/2014/main" id="{9ADEDA04-A403-287A-6FE2-80B1516AC26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639" y="1933167"/>
            <a:ext cx="1030542" cy="922064"/>
          </a:xfrm>
          <a:prstGeom prst="rect">
            <a:avLst/>
          </a:prstGeom>
        </p:spPr>
      </p:pic>
      <p:pic>
        <p:nvPicPr>
          <p:cNvPr id="31" name="Picture 30" descr="A white and black logo&#10;&#10;Description automatically generated">
            <a:extLst>
              <a:ext uri="{FF2B5EF4-FFF2-40B4-BE49-F238E27FC236}">
                <a16:creationId xmlns:a16="http://schemas.microsoft.com/office/drawing/2014/main" id="{F7EA64ED-8832-C252-EA60-36C89190342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36" y="1933167"/>
            <a:ext cx="1030542" cy="92206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2EC5BEC-5672-CEEE-FA39-2CA8158D7399}"/>
              </a:ext>
            </a:extLst>
          </p:cNvPr>
          <p:cNvSpPr/>
          <p:nvPr userDrawn="1"/>
        </p:nvSpPr>
        <p:spPr>
          <a:xfrm>
            <a:off x="1503646" y="3493891"/>
            <a:ext cx="2416398" cy="6029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13C36B-3CC0-5FB9-D33D-17F7875EA64F}"/>
              </a:ext>
            </a:extLst>
          </p:cNvPr>
          <p:cNvSpPr txBox="1"/>
          <p:nvPr userDrawn="1"/>
        </p:nvSpPr>
        <p:spPr>
          <a:xfrm>
            <a:off x="1409050" y="4489333"/>
            <a:ext cx="103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effectLst/>
                <a:latin typeface="DIN 2014" panose="020B0504020202020204" pitchFamily="34" charset="77"/>
              </a:rPr>
              <a:t>PANTONE 5483</a:t>
            </a:r>
          </a:p>
          <a:p>
            <a:r>
              <a:rPr lang="en-US" sz="800" dirty="0">
                <a:effectLst/>
                <a:latin typeface="DIN 2014" panose="020B0504020202020204" pitchFamily="34" charset="77"/>
              </a:rPr>
              <a:t>C:73 M:34 Y:39 K:5</a:t>
            </a:r>
          </a:p>
          <a:p>
            <a:r>
              <a:rPr lang="en-US" sz="800" dirty="0">
                <a:effectLst/>
                <a:latin typeface="DIN 2014" panose="020B0504020202020204" pitchFamily="34" charset="77"/>
              </a:rPr>
              <a:t>R:75 G:133 B:142 </a:t>
            </a:r>
            <a:br>
              <a:rPr lang="en-US" sz="800" dirty="0">
                <a:effectLst/>
                <a:latin typeface="DIN 2014" panose="020B0504020202020204" pitchFamily="34" charset="77"/>
              </a:rPr>
            </a:br>
            <a:r>
              <a:rPr lang="en-US" sz="800" dirty="0">
                <a:effectLst/>
                <a:latin typeface="DIN 2014" panose="020B0504020202020204" pitchFamily="34" charset="77"/>
              </a:rPr>
              <a:t>HEX: #49848d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157CDDC-290C-42D4-A573-918DB1FBFE09}"/>
              </a:ext>
            </a:extLst>
          </p:cNvPr>
          <p:cNvSpPr/>
          <p:nvPr userDrawn="1"/>
        </p:nvSpPr>
        <p:spPr>
          <a:xfrm>
            <a:off x="1503646" y="3743589"/>
            <a:ext cx="656095" cy="656095"/>
          </a:xfrm>
          <a:prstGeom prst="ellipse">
            <a:avLst/>
          </a:prstGeom>
          <a:solidFill>
            <a:srgbClr val="4B85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1D3C3E-7D58-6FFC-ACB3-74FFB8282513}"/>
              </a:ext>
            </a:extLst>
          </p:cNvPr>
          <p:cNvSpPr txBox="1"/>
          <p:nvPr userDrawn="1"/>
        </p:nvSpPr>
        <p:spPr>
          <a:xfrm>
            <a:off x="1409050" y="3300267"/>
            <a:ext cx="12612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3D4543"/>
                </a:solidFill>
                <a:effectLst/>
                <a:latin typeface="DIN 2014 Bold" panose="020B0504020202020204" pitchFamily="34" charset="77"/>
              </a:rPr>
              <a:t>PRIMARY</a:t>
            </a:r>
            <a:endParaRPr lang="en-US" sz="1050" dirty="0">
              <a:solidFill>
                <a:srgbClr val="3D4543"/>
              </a:solidFill>
              <a:effectLst/>
              <a:latin typeface="DIN 2014 Bold" panose="020B0504020202020204" pitchFamily="34" charset="7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BE8AF9-D464-770D-E066-2FE67DF62F00}"/>
              </a:ext>
            </a:extLst>
          </p:cNvPr>
          <p:cNvSpPr txBox="1"/>
          <p:nvPr userDrawn="1"/>
        </p:nvSpPr>
        <p:spPr>
          <a:xfrm>
            <a:off x="2471561" y="4489333"/>
            <a:ext cx="1030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effectLst/>
                <a:latin typeface="DIN 2014" panose="020B0504020202020204" pitchFamily="34" charset="77"/>
              </a:rPr>
              <a:t>PANTONE 7699</a:t>
            </a:r>
          </a:p>
          <a:p>
            <a:r>
              <a:rPr lang="en-US" sz="800" dirty="0">
                <a:effectLst/>
                <a:latin typeface="DIN 2014" panose="020B0504020202020204" pitchFamily="34" charset="77"/>
              </a:rPr>
              <a:t>C:84 M:54 Y:35 K:12</a:t>
            </a:r>
          </a:p>
          <a:p>
            <a:r>
              <a:rPr lang="en-US" sz="800" dirty="0">
                <a:effectLst/>
                <a:latin typeface="DIN 2014" panose="020B0504020202020204" pitchFamily="34" charset="77"/>
              </a:rPr>
              <a:t>R:51 G:100 B:126 </a:t>
            </a:r>
            <a:br>
              <a:rPr lang="en-US" sz="800" dirty="0">
                <a:effectLst/>
                <a:latin typeface="DIN 2014" panose="020B0504020202020204" pitchFamily="34" charset="77"/>
              </a:rPr>
            </a:br>
            <a:r>
              <a:rPr lang="en-US" sz="800" dirty="0">
                <a:effectLst/>
                <a:latin typeface="DIN 2014" panose="020B0504020202020204" pitchFamily="34" charset="77"/>
              </a:rPr>
              <a:t>HEX: #32647e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A3954D0-1936-F520-C233-F33B77543B2E}"/>
              </a:ext>
            </a:extLst>
          </p:cNvPr>
          <p:cNvSpPr/>
          <p:nvPr userDrawn="1"/>
        </p:nvSpPr>
        <p:spPr>
          <a:xfrm>
            <a:off x="2526040" y="3743589"/>
            <a:ext cx="656095" cy="656095"/>
          </a:xfrm>
          <a:prstGeom prst="ellipse">
            <a:avLst/>
          </a:prstGeom>
          <a:solidFill>
            <a:srgbClr val="336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032296-2096-9BA8-E6AD-7A27EA934BAE}"/>
              </a:ext>
            </a:extLst>
          </p:cNvPr>
          <p:cNvSpPr txBox="1"/>
          <p:nvPr userDrawn="1"/>
        </p:nvSpPr>
        <p:spPr>
          <a:xfrm>
            <a:off x="3537036" y="4489333"/>
            <a:ext cx="1030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effectLst/>
                <a:latin typeface="DIN 2014" panose="020B0504020202020204" pitchFamily="34" charset="77"/>
              </a:rPr>
              <a:t>PANTONE 446</a:t>
            </a:r>
          </a:p>
          <a:p>
            <a:r>
              <a:rPr lang="en-US" sz="800" dirty="0">
                <a:effectLst/>
                <a:latin typeface="DIN 2014" panose="020B0504020202020204" pitchFamily="34" charset="77"/>
              </a:rPr>
              <a:t>C:71 M:57 Y:61 K:44</a:t>
            </a:r>
          </a:p>
          <a:p>
            <a:r>
              <a:rPr lang="en-US" sz="800" dirty="0">
                <a:effectLst/>
                <a:latin typeface="DIN 2014" panose="020B0504020202020204" pitchFamily="34" charset="77"/>
              </a:rPr>
              <a:t>R:61 G:69 B:67 </a:t>
            </a:r>
            <a:br>
              <a:rPr lang="en-US" sz="800" dirty="0">
                <a:effectLst/>
                <a:latin typeface="DIN 2014" panose="020B0504020202020204" pitchFamily="34" charset="77"/>
              </a:rPr>
            </a:br>
            <a:r>
              <a:rPr lang="en-US" sz="800" dirty="0">
                <a:effectLst/>
                <a:latin typeface="DIN 2014" panose="020B0504020202020204" pitchFamily="34" charset="77"/>
              </a:rPr>
              <a:t>HEX: #3c4543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037891B-67B5-748F-BA6A-47FFBE8202E8}"/>
              </a:ext>
            </a:extLst>
          </p:cNvPr>
          <p:cNvSpPr/>
          <p:nvPr userDrawn="1"/>
        </p:nvSpPr>
        <p:spPr>
          <a:xfrm>
            <a:off x="3591515" y="3743589"/>
            <a:ext cx="656095" cy="656095"/>
          </a:xfrm>
          <a:prstGeom prst="ellipse">
            <a:avLst/>
          </a:prstGeom>
          <a:solidFill>
            <a:srgbClr val="3C45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573CA74-8393-A4E7-D4B0-B3654E61EBCC}"/>
              </a:ext>
            </a:extLst>
          </p:cNvPr>
          <p:cNvSpPr txBox="1"/>
          <p:nvPr userDrawn="1"/>
        </p:nvSpPr>
        <p:spPr>
          <a:xfrm>
            <a:off x="1400175" y="5928519"/>
            <a:ext cx="1030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effectLst/>
                <a:latin typeface="DIN 2014" panose="020B0504020202020204" pitchFamily="34" charset="77"/>
              </a:rPr>
              <a:t>PANTONE 7551</a:t>
            </a:r>
          </a:p>
          <a:p>
            <a:r>
              <a:rPr lang="en-US" sz="800" dirty="0">
                <a:effectLst/>
                <a:latin typeface="DIN 2014" panose="020B0504020202020204" pitchFamily="34" charset="77"/>
              </a:rPr>
              <a:t>C:27 M:49 Y:100 K:8</a:t>
            </a:r>
          </a:p>
          <a:p>
            <a:r>
              <a:rPr lang="en-US" sz="800" dirty="0">
                <a:effectLst/>
                <a:latin typeface="DIN 2014" panose="020B0504020202020204" pitchFamily="34" charset="77"/>
              </a:rPr>
              <a:t>R:180 G:127 B:0 </a:t>
            </a:r>
            <a:br>
              <a:rPr lang="en-US" sz="800" dirty="0">
                <a:effectLst/>
                <a:latin typeface="DIN 2014" panose="020B0504020202020204" pitchFamily="34" charset="77"/>
              </a:rPr>
            </a:br>
            <a:r>
              <a:rPr lang="en-US" sz="800" dirty="0">
                <a:effectLst/>
                <a:latin typeface="DIN 2014" panose="020B0504020202020204" pitchFamily="34" charset="77"/>
              </a:rPr>
              <a:t>HEX: #b47e00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06B8143-137A-B171-E39A-EB57BDE4BAA2}"/>
              </a:ext>
            </a:extLst>
          </p:cNvPr>
          <p:cNvSpPr/>
          <p:nvPr userDrawn="1"/>
        </p:nvSpPr>
        <p:spPr>
          <a:xfrm>
            <a:off x="1454654" y="5182775"/>
            <a:ext cx="656095" cy="656095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2DEC67F-3874-22E3-C998-0D173D9D5982}"/>
              </a:ext>
            </a:extLst>
          </p:cNvPr>
          <p:cNvSpPr txBox="1"/>
          <p:nvPr userDrawn="1"/>
        </p:nvSpPr>
        <p:spPr>
          <a:xfrm>
            <a:off x="2457698" y="5928519"/>
            <a:ext cx="1030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effectLst/>
                <a:latin typeface="DIN 2014" panose="020B0504020202020204" pitchFamily="34" charset="77"/>
              </a:rPr>
              <a:t>PANTONE 576</a:t>
            </a:r>
          </a:p>
          <a:p>
            <a:r>
              <a:rPr lang="en-US" sz="800" dirty="0">
                <a:effectLst/>
                <a:latin typeface="DIN 2014" panose="020B0504020202020204" pitchFamily="34" charset="77"/>
              </a:rPr>
              <a:t>C:58 M:22 Y:100 K:4</a:t>
            </a:r>
          </a:p>
          <a:p>
            <a:r>
              <a:rPr lang="en-US" sz="800" dirty="0">
                <a:effectLst/>
                <a:latin typeface="DIN 2014" panose="020B0504020202020204" pitchFamily="34" charset="77"/>
              </a:rPr>
              <a:t>R:120 G:156 B:74 </a:t>
            </a:r>
            <a:br>
              <a:rPr lang="en-US" sz="800" dirty="0">
                <a:effectLst/>
                <a:latin typeface="DIN 2014" panose="020B0504020202020204" pitchFamily="34" charset="77"/>
              </a:rPr>
            </a:br>
            <a:r>
              <a:rPr lang="en-US" sz="800" dirty="0">
                <a:effectLst/>
                <a:latin typeface="DIN 2014" panose="020B0504020202020204" pitchFamily="34" charset="77"/>
              </a:rPr>
              <a:t>HEX: #789b4a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13E483C-30CB-DB1A-B043-8DE8DCB71032}"/>
              </a:ext>
            </a:extLst>
          </p:cNvPr>
          <p:cNvSpPr/>
          <p:nvPr userDrawn="1"/>
        </p:nvSpPr>
        <p:spPr>
          <a:xfrm>
            <a:off x="2512177" y="5182775"/>
            <a:ext cx="656095" cy="65609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304977-EA70-CBB7-9C58-6F2B75C9C7D7}"/>
              </a:ext>
            </a:extLst>
          </p:cNvPr>
          <p:cNvSpPr txBox="1"/>
          <p:nvPr userDrawn="1"/>
        </p:nvSpPr>
        <p:spPr>
          <a:xfrm>
            <a:off x="3515221" y="5928519"/>
            <a:ext cx="1114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effectLst/>
                <a:latin typeface="DIN 2014" panose="020B0504020202020204" pitchFamily="34" charset="77"/>
              </a:rPr>
              <a:t>PANTONE 451 - 40%</a:t>
            </a:r>
          </a:p>
          <a:p>
            <a:r>
              <a:rPr lang="en-US" sz="800" dirty="0">
                <a:effectLst/>
                <a:latin typeface="DIN 2014" panose="020B0504020202020204" pitchFamily="34" charset="77"/>
              </a:rPr>
              <a:t>C:15 M:14 Y:27 K:0</a:t>
            </a:r>
          </a:p>
          <a:p>
            <a:r>
              <a:rPr lang="en-US" sz="800" dirty="0">
                <a:effectLst/>
                <a:latin typeface="DIN 2014" panose="020B0504020202020204" pitchFamily="34" charset="77"/>
              </a:rPr>
              <a:t>R:216 G:208 B:186 </a:t>
            </a:r>
            <a:br>
              <a:rPr lang="en-US" sz="800" dirty="0">
                <a:effectLst/>
                <a:latin typeface="DIN 2014" panose="020B0504020202020204" pitchFamily="34" charset="77"/>
              </a:rPr>
            </a:br>
            <a:r>
              <a:rPr lang="en-US" sz="800" dirty="0">
                <a:effectLst/>
                <a:latin typeface="DIN 2014" panose="020B0504020202020204" pitchFamily="34" charset="77"/>
              </a:rPr>
              <a:t>HEX: #d8d0ba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2F8A235-AF32-E62D-900C-7CF4AF2303CF}"/>
              </a:ext>
            </a:extLst>
          </p:cNvPr>
          <p:cNvSpPr/>
          <p:nvPr userDrawn="1"/>
        </p:nvSpPr>
        <p:spPr>
          <a:xfrm>
            <a:off x="3569701" y="5182775"/>
            <a:ext cx="656095" cy="656095"/>
          </a:xfrm>
          <a:prstGeom prst="ellipse">
            <a:avLst/>
          </a:prstGeom>
          <a:solidFill>
            <a:srgbClr val="D8D0BA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7DC121D-19E7-33A8-3E8E-17EAEF3D5271}"/>
              </a:ext>
            </a:extLst>
          </p:cNvPr>
          <p:cNvSpPr/>
          <p:nvPr userDrawn="1"/>
        </p:nvSpPr>
        <p:spPr>
          <a:xfrm>
            <a:off x="6568626" y="3493891"/>
            <a:ext cx="2416398" cy="6029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EDFD318-2A83-1225-07DE-6E41ED7A2A16}"/>
              </a:ext>
            </a:extLst>
          </p:cNvPr>
          <p:cNvSpPr txBox="1"/>
          <p:nvPr userDrawn="1"/>
        </p:nvSpPr>
        <p:spPr>
          <a:xfrm>
            <a:off x="6474030" y="4489333"/>
            <a:ext cx="103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effectLst/>
                <a:latin typeface="DIN 2014" panose="020B0504020202020204" pitchFamily="34" charset="77"/>
              </a:rPr>
              <a:t>PANTONE 389</a:t>
            </a:r>
          </a:p>
          <a:p>
            <a:r>
              <a:rPr lang="en-US" sz="800" dirty="0">
                <a:effectLst/>
                <a:latin typeface="DIN 2014" panose="020B0504020202020204" pitchFamily="34" charset="77"/>
              </a:rPr>
              <a:t>C:25 M:0 Y:100 K:0</a:t>
            </a:r>
          </a:p>
          <a:p>
            <a:r>
              <a:rPr lang="en-US" sz="800" dirty="0">
                <a:effectLst/>
                <a:latin typeface="DIN 2014" panose="020B0504020202020204" pitchFamily="34" charset="77"/>
              </a:rPr>
              <a:t>R:205 G:222 B:0 </a:t>
            </a:r>
            <a:br>
              <a:rPr lang="en-US" sz="800" dirty="0">
                <a:effectLst/>
                <a:latin typeface="DIN 2014" panose="020B0504020202020204" pitchFamily="34" charset="77"/>
              </a:rPr>
            </a:br>
            <a:r>
              <a:rPr lang="en-US" sz="800" dirty="0">
                <a:effectLst/>
                <a:latin typeface="DIN 2014" panose="020B0504020202020204" pitchFamily="34" charset="77"/>
              </a:rPr>
              <a:t>HEX: #ccdd00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BBE06FC-0F91-C81F-AD2E-3C6BC49A0902}"/>
              </a:ext>
            </a:extLst>
          </p:cNvPr>
          <p:cNvSpPr/>
          <p:nvPr userDrawn="1"/>
        </p:nvSpPr>
        <p:spPr>
          <a:xfrm>
            <a:off x="6568626" y="3743589"/>
            <a:ext cx="656095" cy="656095"/>
          </a:xfrm>
          <a:prstGeom prst="ellipse">
            <a:avLst/>
          </a:prstGeom>
          <a:solidFill>
            <a:srgbClr val="CD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F651093-054F-B15B-6438-A51923C63CD1}"/>
              </a:ext>
            </a:extLst>
          </p:cNvPr>
          <p:cNvSpPr txBox="1"/>
          <p:nvPr userDrawn="1"/>
        </p:nvSpPr>
        <p:spPr>
          <a:xfrm>
            <a:off x="6474030" y="3300267"/>
            <a:ext cx="12612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rgbClr val="3D4543"/>
                </a:solidFill>
                <a:effectLst/>
                <a:latin typeface="DIN 2014 Bold" panose="020B0504020202020204" pitchFamily="34" charset="77"/>
              </a:rPr>
              <a:t>SECONDARY</a:t>
            </a:r>
            <a:endParaRPr lang="en-US" sz="1050" dirty="0">
              <a:solidFill>
                <a:srgbClr val="3D4543"/>
              </a:solidFill>
              <a:effectLst/>
              <a:latin typeface="DIN 2014 Bold" panose="020B0504020202020204" pitchFamily="34" charset="7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83A35B-4B01-EE9D-9B6E-799BE9D1274A}"/>
              </a:ext>
            </a:extLst>
          </p:cNvPr>
          <p:cNvSpPr txBox="1"/>
          <p:nvPr userDrawn="1"/>
        </p:nvSpPr>
        <p:spPr>
          <a:xfrm>
            <a:off x="7536540" y="4489333"/>
            <a:ext cx="126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effectLst/>
                <a:latin typeface="DIN 2014" panose="020B0504020202020204" pitchFamily="34" charset="77"/>
              </a:rPr>
              <a:t>PANTONE ORANGE 021C</a:t>
            </a:r>
          </a:p>
          <a:p>
            <a:r>
              <a:rPr lang="en-US" sz="800" dirty="0">
                <a:effectLst/>
                <a:latin typeface="DIN 2014" panose="020B0504020202020204" pitchFamily="34" charset="77"/>
              </a:rPr>
              <a:t>C:0 M:82 Y:100 K:0</a:t>
            </a:r>
          </a:p>
          <a:p>
            <a:r>
              <a:rPr lang="en-US" sz="800" dirty="0">
                <a:effectLst/>
                <a:latin typeface="DIN 2014" panose="020B0504020202020204" pitchFamily="34" charset="77"/>
              </a:rPr>
              <a:t>R:255 G:81 B:0 </a:t>
            </a:r>
            <a:br>
              <a:rPr lang="en-US" sz="800" dirty="0">
                <a:effectLst/>
                <a:latin typeface="DIN 2014" panose="020B0504020202020204" pitchFamily="34" charset="77"/>
              </a:rPr>
            </a:br>
            <a:r>
              <a:rPr lang="en-US" sz="800" dirty="0">
                <a:effectLst/>
                <a:latin typeface="DIN 2014" panose="020B0504020202020204" pitchFamily="34" charset="77"/>
              </a:rPr>
              <a:t>HEX: #ff5100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7D95C1F-94C6-5088-901D-E6D1410BD27A}"/>
              </a:ext>
            </a:extLst>
          </p:cNvPr>
          <p:cNvSpPr/>
          <p:nvPr userDrawn="1"/>
        </p:nvSpPr>
        <p:spPr>
          <a:xfrm>
            <a:off x="7591020" y="3743589"/>
            <a:ext cx="656095" cy="656095"/>
          </a:xfrm>
          <a:prstGeom prst="ellipse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D534A0A-52CD-45AF-78F6-27704AB87BA8}"/>
              </a:ext>
            </a:extLst>
          </p:cNvPr>
          <p:cNvSpPr txBox="1"/>
          <p:nvPr userDrawn="1"/>
        </p:nvSpPr>
        <p:spPr>
          <a:xfrm>
            <a:off x="6465155" y="5928519"/>
            <a:ext cx="1030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effectLst/>
                <a:latin typeface="DIN 2014" panose="020B0504020202020204" pitchFamily="34" charset="77"/>
              </a:rPr>
              <a:t>PANTONE 317</a:t>
            </a:r>
          </a:p>
          <a:p>
            <a:r>
              <a:rPr lang="en-US" sz="800" dirty="0">
                <a:effectLst/>
                <a:latin typeface="DIN 2014" panose="020B0504020202020204" pitchFamily="34" charset="77"/>
              </a:rPr>
              <a:t>C:30 M:0 Y:12 K:0</a:t>
            </a:r>
          </a:p>
          <a:p>
            <a:r>
              <a:rPr lang="en-US" sz="800" dirty="0">
                <a:effectLst/>
                <a:latin typeface="DIN 2014" panose="020B0504020202020204" pitchFamily="34" charset="77"/>
              </a:rPr>
              <a:t>R:175 G:226 B:227 </a:t>
            </a:r>
            <a:br>
              <a:rPr lang="en-US" sz="800" dirty="0">
                <a:effectLst/>
                <a:latin typeface="DIN 2014" panose="020B0504020202020204" pitchFamily="34" charset="77"/>
              </a:rPr>
            </a:br>
            <a:r>
              <a:rPr lang="en-US" sz="800" dirty="0">
                <a:effectLst/>
                <a:latin typeface="DIN 2014" panose="020B0504020202020204" pitchFamily="34" charset="77"/>
              </a:rPr>
              <a:t>HEX: #afe2e3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FC6628A-91A4-C213-2058-84AAF8E230B6}"/>
              </a:ext>
            </a:extLst>
          </p:cNvPr>
          <p:cNvSpPr/>
          <p:nvPr userDrawn="1"/>
        </p:nvSpPr>
        <p:spPr>
          <a:xfrm>
            <a:off x="6519634" y="5182775"/>
            <a:ext cx="656095" cy="656095"/>
          </a:xfrm>
          <a:prstGeom prst="ellipse">
            <a:avLst/>
          </a:prstGeom>
          <a:solidFill>
            <a:srgbClr val="AFE3E3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E4C706E-782C-B799-56C3-00C13A19259D}"/>
              </a:ext>
            </a:extLst>
          </p:cNvPr>
          <p:cNvSpPr txBox="1"/>
          <p:nvPr userDrawn="1"/>
        </p:nvSpPr>
        <p:spPr>
          <a:xfrm>
            <a:off x="7522678" y="5928519"/>
            <a:ext cx="1030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effectLst/>
                <a:latin typeface="DIN 2014" panose="020B0504020202020204" pitchFamily="34" charset="77"/>
              </a:rPr>
              <a:t>PANTONE 347</a:t>
            </a:r>
          </a:p>
          <a:p>
            <a:r>
              <a:rPr lang="en-US" sz="800" dirty="0">
                <a:effectLst/>
                <a:latin typeface="DIN 2014" panose="020B0504020202020204" pitchFamily="34" charset="77"/>
              </a:rPr>
              <a:t>C:97 M:11 Y:100 K:1</a:t>
            </a:r>
          </a:p>
          <a:p>
            <a:r>
              <a:rPr lang="en-US" sz="800" dirty="0">
                <a:effectLst/>
                <a:latin typeface="DIN 2014" panose="020B0504020202020204" pitchFamily="34" charset="77"/>
              </a:rPr>
              <a:t>R:0 G:152 B:690 </a:t>
            </a:r>
            <a:br>
              <a:rPr lang="en-US" sz="800" dirty="0">
                <a:effectLst/>
                <a:latin typeface="DIN 2014" panose="020B0504020202020204" pitchFamily="34" charset="77"/>
              </a:rPr>
            </a:br>
            <a:r>
              <a:rPr lang="en-US" sz="800" dirty="0">
                <a:effectLst/>
                <a:latin typeface="DIN 2014" panose="020B0504020202020204" pitchFamily="34" charset="77"/>
              </a:rPr>
              <a:t>HEX: #009845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D49FB1B-B8F1-8E52-6376-CF3E1941E9CF}"/>
              </a:ext>
            </a:extLst>
          </p:cNvPr>
          <p:cNvSpPr/>
          <p:nvPr userDrawn="1"/>
        </p:nvSpPr>
        <p:spPr>
          <a:xfrm>
            <a:off x="7577157" y="5182775"/>
            <a:ext cx="656095" cy="656095"/>
          </a:xfrm>
          <a:prstGeom prst="ellipse">
            <a:avLst/>
          </a:prstGeom>
          <a:solidFill>
            <a:srgbClr val="009945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0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- White">
            <a:extLst>
              <a:ext uri="{FF2B5EF4-FFF2-40B4-BE49-F238E27FC236}">
                <a16:creationId xmlns:a16="http://schemas.microsoft.com/office/drawing/2014/main" id="{A4A89080-784E-21A1-1682-B69DDD18D933}"/>
              </a:ext>
            </a:extLst>
          </p:cNvPr>
          <p:cNvSpPr/>
          <p:nvPr userDrawn="1"/>
        </p:nvSpPr>
        <p:spPr>
          <a:xfrm>
            <a:off x="1010163" y="6618849"/>
            <a:ext cx="1160585" cy="239151"/>
          </a:xfrm>
          <a:prstGeom prst="rect">
            <a:avLst/>
          </a:prstGeom>
          <a:solidFill>
            <a:srgbClr val="789C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rkansas Logo - Green">
            <a:extLst>
              <a:ext uri="{FF2B5EF4-FFF2-40B4-BE49-F238E27FC236}">
                <a16:creationId xmlns:a16="http://schemas.microsoft.com/office/drawing/2014/main" id="{22622F29-C3BD-FAA7-F98D-7DBAFCEB23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2302" y="777876"/>
            <a:ext cx="1336305" cy="901768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E52D439-D2D1-44F1-7B62-9A914B99C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298" y="1995221"/>
            <a:ext cx="10659386" cy="191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ts val="7200"/>
              </a:lnSpc>
              <a:defRPr sz="8500" b="0" i="0">
                <a:solidFill>
                  <a:schemeClr val="bg1"/>
                </a:solidFill>
                <a:latin typeface="InterstateCompressed" pitchFamily="2" charset="77"/>
              </a:defRPr>
            </a:lvl1pPr>
          </a:lstStyle>
          <a:p>
            <a:r>
              <a:rPr lang="en-US" dirty="0">
                <a:effectLst/>
                <a:latin typeface="Interstate Compressed" pitchFamily="2" charset="77"/>
              </a:rPr>
              <a:t>DIVIDER SLIDE HEADLINE </a:t>
            </a:r>
            <a:br>
              <a:rPr lang="en-US" dirty="0">
                <a:effectLst/>
                <a:latin typeface="Interstate Compressed" pitchFamily="2" charset="77"/>
              </a:rPr>
            </a:br>
            <a:r>
              <a:rPr lang="en-US" dirty="0">
                <a:effectLst/>
                <a:latin typeface="Interstate Compressed" pitchFamily="2" charset="77"/>
              </a:rPr>
              <a:t>GOES HERE AND HERE.</a:t>
            </a:r>
          </a:p>
        </p:txBody>
      </p:sp>
    </p:spTree>
    <p:extLst>
      <p:ext uri="{BB962C8B-B14F-4D97-AF65-F5344CB8AC3E}">
        <p14:creationId xmlns:p14="http://schemas.microsoft.com/office/powerpoint/2010/main" val="363054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255C-EB64-68CF-705D-7AA279E88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1C020-8112-8ECB-7836-259DEF310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A8143-D20D-BCB6-4358-7EE7963F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80F1-BAB3-1B4F-BF1F-869B7EE64889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3D1C8-D238-5760-211F-FA1D7878F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24184-8DB8-02BD-E84B-6451BB5C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6EBC-294F-5D44-82D5-8B0F1F81D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8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B6EEF-8088-FE83-4345-F20CB217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4AC2B-754E-EA5D-2EA9-807DE55C6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DC92F-BFE5-2D08-8450-3DA849A6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80F1-BAB3-1B4F-BF1F-869B7EE64889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5F183-6F6E-48DD-EA36-335D22F2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78FA8-27B4-897E-B0D7-AE5B40F6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6EBC-294F-5D44-82D5-8B0F1F81D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88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A537-9447-2512-C778-BC284B9A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6289C-BB70-63E6-8BFE-222E0A647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6BAF8-45B8-E453-EDB3-A9AB4A42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80F1-BAB3-1B4F-BF1F-869B7EE64889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B7AE4-BAA2-06EF-7090-8D6C08C2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DD60F-82ED-2817-06F1-94A6B658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6EBC-294F-5D44-82D5-8B0F1F81D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2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D66B-3539-AE80-F91C-A9616BCA1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565DB-3034-7A22-9E29-3047DB3AF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25074-068C-F6FA-996A-4067BDFAD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163D7-E96B-DC59-BBB5-5CDE63D4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80F1-BAB3-1B4F-BF1F-869B7EE64889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A6183-792F-9724-4645-A05D9432F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21E26-A9F3-04FE-7F1F-DA4622146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6EBC-294F-5D44-82D5-8B0F1F81D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05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D93D7-B453-5959-F056-B59070794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FC2A1-2EB8-388D-8F74-A8E342084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164B5-62E9-FBC4-E6D0-9394C83D9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1C624B-CB3B-539A-6117-10FEB7FAC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078AC0-1E03-C5A2-B853-E81ED4757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006500-1A35-E43D-E3FA-3F683C06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80F1-BAB3-1B4F-BF1F-869B7EE64889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B75D42-85FB-3BD0-7757-1EF8D84E1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2A09CE-38E9-7A43-E2B6-93DF931B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6EBC-294F-5D44-82D5-8B0F1F81D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96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4334-EDD4-6336-C1EE-14C37282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4BBB12-A4F5-F6B4-293A-DF070944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80F1-BAB3-1B4F-BF1F-869B7EE64889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5E173-4829-06C8-CD6B-235BF592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DA61F-BDE4-9B23-D99D-F86FA3F6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6EBC-294F-5D44-82D5-8B0F1F81D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0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83FD3-26B9-B368-B8E4-350BA4EE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80F1-BAB3-1B4F-BF1F-869B7EE64889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1A41A4-A6AC-EBA4-32E9-99609A565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81E09-5B78-B6A8-85B3-3C17BB38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6EBC-294F-5D44-82D5-8B0F1F81D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77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9B6F5-00DC-B973-6F59-E1B575A85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605D5-F1D3-655F-697B-D6AC7C001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8B3C6-6566-A03A-9189-D07128108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9F5F3-AE44-F877-D2E4-522A1342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80F1-BAB3-1B4F-BF1F-869B7EE64889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A723C-5F5D-487A-7F86-2A6B5EF6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A69F2-038D-99D7-CC4D-BAE1A1A5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6EBC-294F-5D44-82D5-8B0F1F81D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55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401E-B0C3-0E6C-EB9C-76519785A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39C92F-4B29-5ACB-BEFC-41D5FC8E2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EBB0F-AD0B-1935-11D8-F4BD38CF0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F8EB9-475B-FA55-4166-5DE8B1B40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80F1-BAB3-1B4F-BF1F-869B7EE64889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8C640-3CE3-2293-DC91-7EB378369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623B4-F99E-3D42-FD4C-DF2BB89FD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6EBC-294F-5D44-82D5-8B0F1F81D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6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 - Log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607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E771-D34F-F2B3-DEB4-3E163D51C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2221A-7DF2-D53D-8672-C59D60690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2BC47-C8A1-3C07-498F-BA9B293C9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80F1-BAB3-1B4F-BF1F-869B7EE64889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5F205-BFC4-001C-00EC-8EF3208E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72C9B-187F-9E86-40B9-D49E6B06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6EBC-294F-5D44-82D5-8B0F1F81D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11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4ABD59-2D87-818A-F5FE-B1470168F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36E8A-7DFC-26E3-DD1F-1496C9078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77FDF-9945-B0C1-FBDB-2DB5CD46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80F1-BAB3-1B4F-BF1F-869B7EE64889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DADC5-B46B-3729-5015-317C9FC6E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D26F7-8324-56FF-0A86-430EEA7C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6EBC-294F-5D44-82D5-8B0F1F81D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2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">
    <p:bg>
      <p:bgPr>
        <a:solidFill>
          <a:srgbClr val="3C45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24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- Log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38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bg>
      <p:bgPr>
        <a:solidFill>
          <a:srgbClr val="336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54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 Blue Background - Log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66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 Blue Background">
    <p:bg>
      <p:bgPr>
        <a:solidFill>
          <a:srgbClr val="4B85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42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Background - Log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83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Background">
    <p:bg>
      <p:bgPr>
        <a:solidFill>
          <a:srgbClr val="ECEA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42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4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1" r:id="rId4"/>
    <p:sldLayoutId id="2147483667" r:id="rId5"/>
    <p:sldLayoutId id="2147483662" r:id="rId6"/>
    <p:sldLayoutId id="2147483668" r:id="rId7"/>
    <p:sldLayoutId id="2147483663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7EDF68-6F02-DDB0-9DA6-EDEB99F4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4BEF1-15C3-385E-4403-D9EC2B90C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C59C7-6395-6D9E-46F4-408C062D6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80F1-BAB3-1B4F-BF1F-869B7EE64889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B01BE-12A7-6D53-51FA-0847BF1B8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51B36-DAA9-48F6-8A74-0D1A94B5C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26EBC-294F-5D44-82D5-8B0F1F81D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54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76ACEC-73AA-1408-7475-2CAD77C31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AI-generated content may be incorrect.">
            <a:extLst>
              <a:ext uri="{FF2B5EF4-FFF2-40B4-BE49-F238E27FC236}">
                <a16:creationId xmlns:a16="http://schemas.microsoft.com/office/drawing/2014/main" id="{EB9D507E-D44B-3C0C-CAA6-EEFD3563E2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188" y="1469320"/>
            <a:ext cx="3917821" cy="3919360"/>
          </a:xfrm>
          <a:prstGeom prst="rect">
            <a:avLst/>
          </a:prstGeom>
        </p:spPr>
      </p:pic>
      <p:sp>
        <p:nvSpPr>
          <p:cNvPr id="8" name="Divider Slide Copy with Photo">
            <a:extLst>
              <a:ext uri="{FF2B5EF4-FFF2-40B4-BE49-F238E27FC236}">
                <a16:creationId xmlns:a16="http://schemas.microsoft.com/office/drawing/2014/main" id="{D07D2A78-E151-693E-757D-009385BD78E2}"/>
              </a:ext>
            </a:extLst>
          </p:cNvPr>
          <p:cNvSpPr txBox="1"/>
          <p:nvPr/>
        </p:nvSpPr>
        <p:spPr>
          <a:xfrm>
            <a:off x="889391" y="1969658"/>
            <a:ext cx="5435209" cy="2918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8500" dirty="0">
                <a:solidFill>
                  <a:schemeClr val="bg1"/>
                </a:solidFill>
                <a:latin typeface="Arial Black" panose="020B0A04020102020204" pitchFamily="34" charset="0"/>
              </a:rPr>
              <a:t>TITLE</a:t>
            </a:r>
          </a:p>
          <a:p>
            <a:pPr>
              <a:lnSpc>
                <a:spcPts val="7200"/>
              </a:lnSpc>
            </a:pPr>
            <a:r>
              <a:rPr lang="en-US" sz="8500" dirty="0">
                <a:solidFill>
                  <a:schemeClr val="bg1"/>
                </a:solidFill>
                <a:latin typeface="Arial Black" panose="020B0A04020102020204" pitchFamily="34" charset="0"/>
              </a:rPr>
              <a:t>GOES HERE</a:t>
            </a:r>
          </a:p>
        </p:txBody>
      </p:sp>
      <p:sp>
        <p:nvSpPr>
          <p:cNvPr id="9" name="Divider Slide Copy with Photo">
            <a:extLst>
              <a:ext uri="{FF2B5EF4-FFF2-40B4-BE49-F238E27FC236}">
                <a16:creationId xmlns:a16="http://schemas.microsoft.com/office/drawing/2014/main" id="{2D3376D4-EA59-4FD1-F525-CCC85F1D7191}"/>
              </a:ext>
            </a:extLst>
          </p:cNvPr>
          <p:cNvSpPr txBox="1"/>
          <p:nvPr/>
        </p:nvSpPr>
        <p:spPr>
          <a:xfrm>
            <a:off x="889391" y="4455306"/>
            <a:ext cx="4599624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Presenter</a:t>
            </a:r>
            <a:r>
              <a:rPr lang="en-US" sz="2400" dirty="0">
                <a:solidFill>
                  <a:schemeClr val="bg1"/>
                </a:solidFill>
                <a:latin typeface="InterstateCompressed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Name,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14982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6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398571-15D0-5610-4CEE-A056D0F8C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der Slide Copy with Photo">
            <a:extLst>
              <a:ext uri="{FF2B5EF4-FFF2-40B4-BE49-F238E27FC236}">
                <a16:creationId xmlns:a16="http://schemas.microsoft.com/office/drawing/2014/main" id="{2B7A4A44-99D3-25BA-5AA2-3AD7D567A1B6}"/>
              </a:ext>
            </a:extLst>
          </p:cNvPr>
          <p:cNvSpPr txBox="1"/>
          <p:nvPr/>
        </p:nvSpPr>
        <p:spPr>
          <a:xfrm>
            <a:off x="815216" y="1963417"/>
            <a:ext cx="3887414" cy="307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DIVIDER SLIDE 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COPY GOES HERE.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BBC1E8-DBFA-9B4F-56EF-97FD24ECE2C0}"/>
              </a:ext>
            </a:extLst>
          </p:cNvPr>
          <p:cNvSpPr>
            <a:spLocks noChangeAspect="1"/>
          </p:cNvSpPr>
          <p:nvPr/>
        </p:nvSpPr>
        <p:spPr>
          <a:xfrm>
            <a:off x="6321287" y="0"/>
            <a:ext cx="5870713" cy="6858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clipart, coil spring, vector graphics&#10;&#10;AI-generated content may be incorrect.">
            <a:extLst>
              <a:ext uri="{FF2B5EF4-FFF2-40B4-BE49-F238E27FC236}">
                <a16:creationId xmlns:a16="http://schemas.microsoft.com/office/drawing/2014/main" id="{4C3DBE9A-B500-389B-9AC2-A02BF9DBBA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882"/>
          <a:stretch/>
        </p:blipFill>
        <p:spPr>
          <a:xfrm rot="16200000">
            <a:off x="-1500757" y="703143"/>
            <a:ext cx="12406773" cy="54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4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6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ACBC47-28A2-FCCF-C40D-6E65ADA61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der Slide Copy with Photo">
            <a:extLst>
              <a:ext uri="{FF2B5EF4-FFF2-40B4-BE49-F238E27FC236}">
                <a16:creationId xmlns:a16="http://schemas.microsoft.com/office/drawing/2014/main" id="{2EEAF4D1-A3DD-E17F-6105-38C1C470D573}"/>
              </a:ext>
            </a:extLst>
          </p:cNvPr>
          <p:cNvSpPr txBox="1"/>
          <p:nvPr/>
        </p:nvSpPr>
        <p:spPr>
          <a:xfrm>
            <a:off x="1446620" y="1128531"/>
            <a:ext cx="5142537" cy="130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HEADLINE GOES HERE AND HERE AND MORE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2320F9-25F2-9399-04C5-FC9F495104C0}"/>
              </a:ext>
            </a:extLst>
          </p:cNvPr>
          <p:cNvSpPr>
            <a:spLocks noChangeAspect="1"/>
          </p:cNvSpPr>
          <p:nvPr/>
        </p:nvSpPr>
        <p:spPr>
          <a:xfrm>
            <a:off x="7520078" y="0"/>
            <a:ext cx="3837827" cy="4214191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ADFEF-9F10-F819-B5DA-F973CBA19BAE}"/>
              </a:ext>
            </a:extLst>
          </p:cNvPr>
          <p:cNvSpPr txBox="1"/>
          <p:nvPr/>
        </p:nvSpPr>
        <p:spPr>
          <a:xfrm>
            <a:off x="1446620" y="517498"/>
            <a:ext cx="2455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2"/>
                </a:solidFill>
                <a:effectLst/>
                <a:latin typeface="Arial Black" panose="020B0A04020102020204" pitchFamily="34" charset="0"/>
              </a:rPr>
              <a:t>SECTION NAME HERE</a:t>
            </a:r>
            <a:endParaRPr lang="en-US" sz="1200" dirty="0">
              <a:solidFill>
                <a:schemeClr val="bg2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CDB78-7AB3-F2A2-6DEA-BDECF2C6EEFC}"/>
              </a:ext>
            </a:extLst>
          </p:cNvPr>
          <p:cNvSpPr txBox="1"/>
          <p:nvPr/>
        </p:nvSpPr>
        <p:spPr>
          <a:xfrm>
            <a:off x="1459330" y="2626313"/>
            <a:ext cx="5279119" cy="2955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Et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veraes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dolupti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busciis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secusti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ossequa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tquae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Reruptat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quam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, nobis sit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hitem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doluptatem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rest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ernatem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qui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atectinvero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blam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sandae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pla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volut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eum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, sim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volorestotas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enihili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tatiam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aut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as molo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doluptam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simagni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minciur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as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aut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quis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ex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eum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hillabor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reicatumquas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versperia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que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pedit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quae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eic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tessit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nobitati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doluptat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peditae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ide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enispe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.</a:t>
            </a:r>
            <a:endParaRPr lang="en-US" dirty="0">
              <a:solidFill>
                <a:schemeClr val="bg1"/>
              </a:solidFill>
              <a:effectLst/>
              <a:latin typeface="Goudy Old Style" panose="0202050205030502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04A05D-881C-680D-49B3-D1E83068AE61}"/>
              </a:ext>
            </a:extLst>
          </p:cNvPr>
          <p:cNvSpPr>
            <a:spLocks noChangeAspect="1"/>
          </p:cNvSpPr>
          <p:nvPr/>
        </p:nvSpPr>
        <p:spPr>
          <a:xfrm>
            <a:off x="7520078" y="4514195"/>
            <a:ext cx="3837827" cy="2336655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clipart, coil spring, vector graphics&#10;&#10;AI-generated content may be incorrect.">
            <a:extLst>
              <a:ext uri="{FF2B5EF4-FFF2-40B4-BE49-F238E27FC236}">
                <a16:creationId xmlns:a16="http://schemas.microsoft.com/office/drawing/2014/main" id="{D3190DC9-800E-8E98-B9DA-2325B535C7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84" y="248774"/>
            <a:ext cx="1601621" cy="8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2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6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622FFA-24B6-1F46-BA7D-C5B8C3A1A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59179C-3A4F-5D7D-1050-4FACCC5B465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5064980" cy="6858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der Slide Copy with Photo">
            <a:extLst>
              <a:ext uri="{FF2B5EF4-FFF2-40B4-BE49-F238E27FC236}">
                <a16:creationId xmlns:a16="http://schemas.microsoft.com/office/drawing/2014/main" id="{D9DCC1B1-8B5F-7210-4CF7-A8DB46CEE759}"/>
              </a:ext>
            </a:extLst>
          </p:cNvPr>
          <p:cNvSpPr txBox="1"/>
          <p:nvPr/>
        </p:nvSpPr>
        <p:spPr>
          <a:xfrm>
            <a:off x="5623527" y="1128531"/>
            <a:ext cx="5142537" cy="130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HEADLINE GOES HERE AND HERE AND MORE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AB1B49-7DA3-6B39-597C-1EE278D5199B}"/>
              </a:ext>
            </a:extLst>
          </p:cNvPr>
          <p:cNvSpPr txBox="1"/>
          <p:nvPr/>
        </p:nvSpPr>
        <p:spPr>
          <a:xfrm>
            <a:off x="5623527" y="517498"/>
            <a:ext cx="2455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2"/>
                </a:solidFill>
                <a:effectLst/>
                <a:latin typeface="Arial Black" panose="020B0A04020102020204" pitchFamily="34" charset="0"/>
              </a:rPr>
              <a:t>SECTION NAME HERE</a:t>
            </a:r>
            <a:endParaRPr lang="en-US" sz="1200" dirty="0">
              <a:solidFill>
                <a:schemeClr val="bg2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9BDA4A-4003-341B-8AFE-0ED3028281B7}"/>
              </a:ext>
            </a:extLst>
          </p:cNvPr>
          <p:cNvSpPr txBox="1"/>
          <p:nvPr/>
        </p:nvSpPr>
        <p:spPr>
          <a:xfrm>
            <a:off x="5583772" y="2626313"/>
            <a:ext cx="5279119" cy="2955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Et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veraes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dolupti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busciis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secusti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ossequa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tquae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Reruptat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quam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, nobis sit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hitem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doluptatem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rest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ernatem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qui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atectinvero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blam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sandae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pla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volut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eum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, sim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volorestotas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enihili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tatiam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aut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as molo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doluptam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simagni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minciur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as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aut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quis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ex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eum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hillabor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reicatumquas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versperia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que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pedit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quae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eic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tessit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nobitati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doluptat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peditae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ide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enispe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.</a:t>
            </a:r>
            <a:endParaRPr lang="en-US" dirty="0">
              <a:solidFill>
                <a:schemeClr val="bg1"/>
              </a:solidFill>
              <a:effectLst/>
              <a:latin typeface="Goudy Old Style" panose="02020502050305020303" pitchFamily="18" charset="0"/>
            </a:endParaRPr>
          </a:p>
        </p:txBody>
      </p:sp>
      <p:pic>
        <p:nvPicPr>
          <p:cNvPr id="4" name="Picture 3" descr="Logo&#10;&#10;AI-generated content may be incorrect.">
            <a:extLst>
              <a:ext uri="{FF2B5EF4-FFF2-40B4-BE49-F238E27FC236}">
                <a16:creationId xmlns:a16="http://schemas.microsoft.com/office/drawing/2014/main" id="{EEF83759-8FDA-F94B-9795-74FA857B91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91"/>
            <a:ext cx="1451241" cy="145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20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6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7C6BFD-8C02-783E-CBB6-A35664276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4B8709-6849-ED78-1B08-DEF1DC937DBF}"/>
              </a:ext>
            </a:extLst>
          </p:cNvPr>
          <p:cNvSpPr txBox="1"/>
          <p:nvPr/>
        </p:nvSpPr>
        <p:spPr>
          <a:xfrm>
            <a:off x="1446620" y="517498"/>
            <a:ext cx="2455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SECTION NAME HERE</a:t>
            </a:r>
            <a:endParaRPr lang="en-US" sz="1200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3" descr="Logo&#10;&#10;AI-generated content may be incorrect.">
            <a:extLst>
              <a:ext uri="{FF2B5EF4-FFF2-40B4-BE49-F238E27FC236}">
                <a16:creationId xmlns:a16="http://schemas.microsoft.com/office/drawing/2014/main" id="{1E51FE44-2952-E784-5AF8-B8A1C60215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91"/>
            <a:ext cx="1451241" cy="145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19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A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90ED3C-B28F-AFE9-6FC7-6DC8AE7CF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vider Slide Copy with Photo">
            <a:extLst>
              <a:ext uri="{FF2B5EF4-FFF2-40B4-BE49-F238E27FC236}">
                <a16:creationId xmlns:a16="http://schemas.microsoft.com/office/drawing/2014/main" id="{10C65533-7CBB-0D96-D02E-D00D67430A75}"/>
              </a:ext>
            </a:extLst>
          </p:cNvPr>
          <p:cNvSpPr txBox="1"/>
          <p:nvPr/>
        </p:nvSpPr>
        <p:spPr>
          <a:xfrm>
            <a:off x="889391" y="1969658"/>
            <a:ext cx="5435209" cy="2918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8500" dirty="0">
                <a:solidFill>
                  <a:srgbClr val="002768"/>
                </a:solidFill>
                <a:latin typeface="Arial Black" panose="020B0A04020102020204" pitchFamily="34" charset="0"/>
              </a:rPr>
              <a:t>TITLE</a:t>
            </a:r>
          </a:p>
          <a:p>
            <a:pPr>
              <a:lnSpc>
                <a:spcPts val="7200"/>
              </a:lnSpc>
            </a:pPr>
            <a:r>
              <a:rPr lang="en-US" sz="8500" dirty="0">
                <a:solidFill>
                  <a:srgbClr val="002768"/>
                </a:solidFill>
                <a:latin typeface="Arial Black" panose="020B0A04020102020204" pitchFamily="34" charset="0"/>
              </a:rPr>
              <a:t>GOES HERE</a:t>
            </a:r>
          </a:p>
        </p:txBody>
      </p:sp>
      <p:sp>
        <p:nvSpPr>
          <p:cNvPr id="9" name="Divider Slide Copy with Photo">
            <a:extLst>
              <a:ext uri="{FF2B5EF4-FFF2-40B4-BE49-F238E27FC236}">
                <a16:creationId xmlns:a16="http://schemas.microsoft.com/office/drawing/2014/main" id="{AF556374-E263-C62C-FC36-CE77088D30F9}"/>
              </a:ext>
            </a:extLst>
          </p:cNvPr>
          <p:cNvSpPr txBox="1"/>
          <p:nvPr/>
        </p:nvSpPr>
        <p:spPr>
          <a:xfrm>
            <a:off x="889391" y="4455306"/>
            <a:ext cx="4599624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2400" dirty="0">
                <a:solidFill>
                  <a:srgbClr val="002768"/>
                </a:solidFill>
                <a:latin typeface="Goudy Old Style" panose="02020502050305020303" pitchFamily="18" charset="0"/>
              </a:rPr>
              <a:t>Presenter</a:t>
            </a:r>
            <a:r>
              <a:rPr lang="en-US" sz="2400" dirty="0">
                <a:solidFill>
                  <a:srgbClr val="002768"/>
                </a:solidFill>
                <a:latin typeface="InterstateCompressed"/>
              </a:rPr>
              <a:t> </a:t>
            </a:r>
            <a:r>
              <a:rPr lang="en-US" sz="2400" dirty="0">
                <a:solidFill>
                  <a:srgbClr val="002768"/>
                </a:solidFill>
                <a:latin typeface="Goudy Old Style" panose="02020502050305020303" pitchFamily="18" charset="0"/>
              </a:rPr>
              <a:t>Name, Title goes here</a:t>
            </a:r>
          </a:p>
        </p:txBody>
      </p:sp>
      <p:pic>
        <p:nvPicPr>
          <p:cNvPr id="3" name="Picture 2" descr="Logo, company name&#10;&#10;AI-generated content may be incorrect.">
            <a:extLst>
              <a:ext uri="{FF2B5EF4-FFF2-40B4-BE49-F238E27FC236}">
                <a16:creationId xmlns:a16="http://schemas.microsoft.com/office/drawing/2014/main" id="{EF7A2293-51E4-692D-5EA1-64D15D91D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987" y="1046609"/>
            <a:ext cx="4764781" cy="476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99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A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4EC71C-DB59-49BB-B3A6-6AFEB8A0E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vider Slide Copy with Photo">
            <a:extLst>
              <a:ext uri="{FF2B5EF4-FFF2-40B4-BE49-F238E27FC236}">
                <a16:creationId xmlns:a16="http://schemas.microsoft.com/office/drawing/2014/main" id="{243FCFED-9516-10DE-C9A1-701235A26DDD}"/>
              </a:ext>
            </a:extLst>
          </p:cNvPr>
          <p:cNvSpPr txBox="1"/>
          <p:nvPr/>
        </p:nvSpPr>
        <p:spPr>
          <a:xfrm>
            <a:off x="813190" y="947804"/>
            <a:ext cx="6970095" cy="87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2800" dirty="0">
                <a:solidFill>
                  <a:srgbClr val="002768"/>
                </a:solidFill>
                <a:latin typeface="Arial Black" panose="020B0A04020102020204" pitchFamily="34" charset="0"/>
              </a:rPr>
              <a:t>HEADLINE GOES HERE</a:t>
            </a:r>
          </a:p>
        </p:txBody>
      </p:sp>
      <p:sp>
        <p:nvSpPr>
          <p:cNvPr id="4" name="Divider Slide Copy with Photo">
            <a:extLst>
              <a:ext uri="{FF2B5EF4-FFF2-40B4-BE49-F238E27FC236}">
                <a16:creationId xmlns:a16="http://schemas.microsoft.com/office/drawing/2014/main" id="{38B67F30-1D03-C73B-3D3D-A38DA2C7BB47}"/>
              </a:ext>
            </a:extLst>
          </p:cNvPr>
          <p:cNvSpPr txBox="1"/>
          <p:nvPr/>
        </p:nvSpPr>
        <p:spPr>
          <a:xfrm>
            <a:off x="813190" y="1963467"/>
            <a:ext cx="7655896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768"/>
                </a:solidFill>
                <a:latin typeface="Goudy Old Style" panose="02020502050305020303" pitchFamily="18" charset="0"/>
              </a:rPr>
              <a:t>Slide content and information goes here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768"/>
                </a:solidFill>
                <a:latin typeface="Goudy Old Style" panose="02020502050305020303" pitchFamily="18" charset="0"/>
              </a:rPr>
              <a:t>And here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768"/>
                </a:solidFill>
                <a:latin typeface="Goudy Old Style" panose="02020502050305020303" pitchFamily="18" charset="0"/>
              </a:rPr>
              <a:t>And here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768"/>
                </a:solidFill>
                <a:latin typeface="Goudy Old Style" panose="02020502050305020303" pitchFamily="18" charset="0"/>
              </a:rPr>
              <a:t>And here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768"/>
              </a:solidFill>
              <a:latin typeface="Goudy Old Style" panose="0202050205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768"/>
                </a:solidFill>
                <a:latin typeface="Goudy Old Style" panose="02020502050305020303" pitchFamily="18" charset="0"/>
              </a:rPr>
              <a:t>This slide format is for text only.</a:t>
            </a:r>
          </a:p>
        </p:txBody>
      </p:sp>
      <p:pic>
        <p:nvPicPr>
          <p:cNvPr id="5" name="Picture 4" descr="Logo, company name&#10;&#10;AI-generated content may be incorrect.">
            <a:extLst>
              <a:ext uri="{FF2B5EF4-FFF2-40B4-BE49-F238E27FC236}">
                <a16:creationId xmlns:a16="http://schemas.microsoft.com/office/drawing/2014/main" id="{65330F83-4872-7A5B-E184-468EE14D39B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8050524" y="2940137"/>
            <a:ext cx="4764781" cy="476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22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A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F201FC-FB1A-5B3F-3C80-DD00A59F2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der Slide Copy with Photo">
            <a:extLst>
              <a:ext uri="{FF2B5EF4-FFF2-40B4-BE49-F238E27FC236}">
                <a16:creationId xmlns:a16="http://schemas.microsoft.com/office/drawing/2014/main" id="{6D6EB776-7E35-3B9C-4C01-99B877D48749}"/>
              </a:ext>
            </a:extLst>
          </p:cNvPr>
          <p:cNvSpPr txBox="1"/>
          <p:nvPr/>
        </p:nvSpPr>
        <p:spPr>
          <a:xfrm>
            <a:off x="815216" y="1963417"/>
            <a:ext cx="3887414" cy="307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768"/>
                </a:solidFill>
                <a:effectLst/>
                <a:latin typeface="Arial Black" panose="020B0A04020102020204" pitchFamily="34" charset="0"/>
              </a:rPr>
              <a:t>DIVIDER SLIDE 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768"/>
                </a:solidFill>
                <a:effectLst/>
                <a:latin typeface="Arial Black" panose="020B0A04020102020204" pitchFamily="34" charset="0"/>
              </a:rPr>
              <a:t>COPY GOES HERE.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610368-5038-7667-EEE8-C7E9A4CC0C03}"/>
              </a:ext>
            </a:extLst>
          </p:cNvPr>
          <p:cNvSpPr>
            <a:spLocks noChangeAspect="1"/>
          </p:cNvSpPr>
          <p:nvPr/>
        </p:nvSpPr>
        <p:spPr>
          <a:xfrm>
            <a:off x="6321287" y="0"/>
            <a:ext cx="5870713" cy="6858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clipart, coil spring, vector graphics&#10;&#10;AI-generated content may be incorrect.">
            <a:extLst>
              <a:ext uri="{FF2B5EF4-FFF2-40B4-BE49-F238E27FC236}">
                <a16:creationId xmlns:a16="http://schemas.microsoft.com/office/drawing/2014/main" id="{8668AEA6-3014-6CB8-74E4-FFAD3134C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882"/>
          <a:stretch/>
        </p:blipFill>
        <p:spPr>
          <a:xfrm rot="16200000">
            <a:off x="-1500757" y="703143"/>
            <a:ext cx="12406773" cy="54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8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A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7B4506-70E4-8868-A2A1-CA0DAF93F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der Slide Copy with Photo">
            <a:extLst>
              <a:ext uri="{FF2B5EF4-FFF2-40B4-BE49-F238E27FC236}">
                <a16:creationId xmlns:a16="http://schemas.microsoft.com/office/drawing/2014/main" id="{EE9474C4-BEF6-9441-A218-B50694846487}"/>
              </a:ext>
            </a:extLst>
          </p:cNvPr>
          <p:cNvSpPr txBox="1"/>
          <p:nvPr/>
        </p:nvSpPr>
        <p:spPr>
          <a:xfrm>
            <a:off x="1446620" y="1128531"/>
            <a:ext cx="5142537" cy="130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>
                <a:solidFill>
                  <a:srgbClr val="002768"/>
                </a:solidFill>
                <a:effectLst/>
                <a:latin typeface="Arial Black" panose="020B0A04020102020204" pitchFamily="34" charset="0"/>
              </a:rPr>
              <a:t>HEADLINE GOES HERE AND HERE AND MORE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0016BD-BA7B-559C-79D6-0A3E5B62D26B}"/>
              </a:ext>
            </a:extLst>
          </p:cNvPr>
          <p:cNvSpPr>
            <a:spLocks noChangeAspect="1"/>
          </p:cNvSpPr>
          <p:nvPr/>
        </p:nvSpPr>
        <p:spPr>
          <a:xfrm>
            <a:off x="7520078" y="0"/>
            <a:ext cx="3837827" cy="4214191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E2E746-E8FF-E55F-B98C-7980FA4B4B2B}"/>
              </a:ext>
            </a:extLst>
          </p:cNvPr>
          <p:cNvSpPr txBox="1"/>
          <p:nvPr/>
        </p:nvSpPr>
        <p:spPr>
          <a:xfrm>
            <a:off x="1446620" y="517498"/>
            <a:ext cx="2455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2768"/>
                </a:solidFill>
                <a:effectLst/>
                <a:latin typeface="Arial Black" panose="020B0A04020102020204" pitchFamily="34" charset="0"/>
              </a:rPr>
              <a:t>SECTION NAME HERE</a:t>
            </a:r>
            <a:endParaRPr lang="en-US" sz="1200" dirty="0">
              <a:solidFill>
                <a:srgbClr val="002768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C06693-7205-1A61-0336-B8705CA9EBA3}"/>
              </a:ext>
            </a:extLst>
          </p:cNvPr>
          <p:cNvSpPr txBox="1"/>
          <p:nvPr/>
        </p:nvSpPr>
        <p:spPr>
          <a:xfrm>
            <a:off x="1459330" y="2626313"/>
            <a:ext cx="5279119" cy="2955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Et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veraes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dolupti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busciis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secusti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ossequa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tquae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.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Reruptat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quam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, nobis sit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hitem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doluptatem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rest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ernatem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qui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atectinvero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blam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,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sandae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pla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volut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eum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, sim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volorestotas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enihili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tatiam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aut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as molo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doluptam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,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simagni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minciur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as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aut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quis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ex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eum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hillabor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reicatumquas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versperia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que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pedit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quae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eic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tessit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,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nobitati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doluptat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peditae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ide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enispe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.</a:t>
            </a:r>
            <a:endParaRPr lang="en-US" dirty="0">
              <a:solidFill>
                <a:srgbClr val="002768"/>
              </a:solidFill>
              <a:effectLst/>
              <a:latin typeface="Goudy Old Style" panose="0202050205030502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9C843D-1A94-E444-C511-EA84E46454C5}"/>
              </a:ext>
            </a:extLst>
          </p:cNvPr>
          <p:cNvSpPr>
            <a:spLocks noChangeAspect="1"/>
          </p:cNvSpPr>
          <p:nvPr/>
        </p:nvSpPr>
        <p:spPr>
          <a:xfrm>
            <a:off x="7520078" y="4514195"/>
            <a:ext cx="3837827" cy="2336655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clipart, coil spring, vector graphics&#10;&#10;AI-generated content may be incorrect.">
            <a:extLst>
              <a:ext uri="{FF2B5EF4-FFF2-40B4-BE49-F238E27FC236}">
                <a16:creationId xmlns:a16="http://schemas.microsoft.com/office/drawing/2014/main" id="{9CE77FE0-6D50-498C-5DFA-E5311D181D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84" y="248774"/>
            <a:ext cx="1601621" cy="8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36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A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C0A82D-D7CC-2E5A-AA03-0C1EEB305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8E8677-C86F-FA25-41E5-94DB9A5D868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5064980" cy="6858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der Slide Copy with Photo">
            <a:extLst>
              <a:ext uri="{FF2B5EF4-FFF2-40B4-BE49-F238E27FC236}">
                <a16:creationId xmlns:a16="http://schemas.microsoft.com/office/drawing/2014/main" id="{286979FF-C39B-1AF3-E7F5-AD1073EB2AFF}"/>
              </a:ext>
            </a:extLst>
          </p:cNvPr>
          <p:cNvSpPr txBox="1"/>
          <p:nvPr/>
        </p:nvSpPr>
        <p:spPr>
          <a:xfrm>
            <a:off x="5623527" y="1128531"/>
            <a:ext cx="5142537" cy="130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>
                <a:solidFill>
                  <a:srgbClr val="002768"/>
                </a:solidFill>
                <a:effectLst/>
                <a:latin typeface="Arial Black" panose="020B0A04020102020204" pitchFamily="34" charset="0"/>
              </a:rPr>
              <a:t>HEADLINE GOES HERE AND HERE AND MORE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EFFBE1-9761-9F55-2AA3-1EC61C97DFB1}"/>
              </a:ext>
            </a:extLst>
          </p:cNvPr>
          <p:cNvSpPr txBox="1"/>
          <p:nvPr/>
        </p:nvSpPr>
        <p:spPr>
          <a:xfrm>
            <a:off x="5623527" y="517498"/>
            <a:ext cx="2455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2768"/>
                </a:solidFill>
                <a:effectLst/>
                <a:latin typeface="Arial Black" panose="020B0A04020102020204" pitchFamily="34" charset="0"/>
              </a:rPr>
              <a:t>SECTION NAME HERE</a:t>
            </a:r>
            <a:endParaRPr lang="en-US" sz="1200" dirty="0">
              <a:solidFill>
                <a:srgbClr val="002768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9DDB96-1EDD-460D-B7F5-46381F6E35A9}"/>
              </a:ext>
            </a:extLst>
          </p:cNvPr>
          <p:cNvSpPr txBox="1"/>
          <p:nvPr/>
        </p:nvSpPr>
        <p:spPr>
          <a:xfrm>
            <a:off x="5583772" y="2626313"/>
            <a:ext cx="5279119" cy="2955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Et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veraes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dolupti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busciis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secusti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ossequa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tquae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.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Reruptat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quam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, nobis sit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hitem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doluptatem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rest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ernatem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qui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atectinvero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blam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,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sandae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pla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volut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eum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, sim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volorestotas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enihili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tatiam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aut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as molo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doluptam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,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simagni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minciur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as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aut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quis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ex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eum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hillabor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reicatumquas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versperia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que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pedit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quae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eic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tessit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,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nobitati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doluptat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peditae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 ide </a:t>
            </a:r>
            <a:r>
              <a:rPr lang="en-US" b="1" dirty="0" err="1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enispe</a:t>
            </a:r>
            <a:r>
              <a:rPr lang="en-US" b="1" dirty="0">
                <a:solidFill>
                  <a:srgbClr val="002768"/>
                </a:solidFill>
                <a:effectLst/>
                <a:latin typeface="Goudy Old Style" panose="02020502050305020303" pitchFamily="18" charset="0"/>
              </a:rPr>
              <a:t>.</a:t>
            </a:r>
            <a:endParaRPr lang="en-US" dirty="0">
              <a:solidFill>
                <a:srgbClr val="002768"/>
              </a:solidFill>
              <a:effectLst/>
              <a:latin typeface="Goudy Old Style" panose="02020502050305020303" pitchFamily="18" charset="0"/>
            </a:endParaRPr>
          </a:p>
        </p:txBody>
      </p:sp>
      <p:pic>
        <p:nvPicPr>
          <p:cNvPr id="4" name="Picture 3" descr="Logo&#10;&#10;AI-generated content may be incorrect.">
            <a:extLst>
              <a:ext uri="{FF2B5EF4-FFF2-40B4-BE49-F238E27FC236}">
                <a16:creationId xmlns:a16="http://schemas.microsoft.com/office/drawing/2014/main" id="{B8FC3F28-4353-4ECD-62C8-FE1ECB211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91"/>
            <a:ext cx="1451241" cy="145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85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A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3439B3-1C22-E23D-4569-403B681DF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8BBCB50-82DB-2339-9523-AAEF70BFBD2B}"/>
              </a:ext>
            </a:extLst>
          </p:cNvPr>
          <p:cNvSpPr txBox="1"/>
          <p:nvPr/>
        </p:nvSpPr>
        <p:spPr>
          <a:xfrm>
            <a:off x="1446620" y="517498"/>
            <a:ext cx="2455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2768"/>
                </a:solidFill>
                <a:effectLst/>
                <a:latin typeface="Arial Black" panose="020B0A04020102020204" pitchFamily="34" charset="0"/>
              </a:rPr>
              <a:t>SECTION NAME HERE</a:t>
            </a:r>
            <a:endParaRPr lang="en-US" sz="1200" dirty="0">
              <a:solidFill>
                <a:srgbClr val="002768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" name="Picture 1" descr="Logo, company name&#10;&#10;AI-generated content may be incorrect.">
            <a:extLst>
              <a:ext uri="{FF2B5EF4-FFF2-40B4-BE49-F238E27FC236}">
                <a16:creationId xmlns:a16="http://schemas.microsoft.com/office/drawing/2014/main" id="{79B6CE73-7162-4C68-3349-C5489C8608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876"/>
            <a:ext cx="1451242" cy="145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3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4B09F6-083C-8D0E-8CBA-05AE34D7C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056A5-5BF7-7B01-AF0D-1FFFF39E9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087" y="2886796"/>
            <a:ext cx="4584521" cy="4584521"/>
          </a:xfrm>
          <a:prstGeom prst="rect">
            <a:avLst/>
          </a:prstGeom>
        </p:spPr>
      </p:pic>
      <p:sp>
        <p:nvSpPr>
          <p:cNvPr id="3" name="Divider Slide Copy with Photo">
            <a:extLst>
              <a:ext uri="{FF2B5EF4-FFF2-40B4-BE49-F238E27FC236}">
                <a16:creationId xmlns:a16="http://schemas.microsoft.com/office/drawing/2014/main" id="{03A3943A-8304-FAE1-FE9D-3CF32F2649CA}"/>
              </a:ext>
            </a:extLst>
          </p:cNvPr>
          <p:cNvSpPr txBox="1"/>
          <p:nvPr/>
        </p:nvSpPr>
        <p:spPr>
          <a:xfrm>
            <a:off x="813190" y="947804"/>
            <a:ext cx="6970095" cy="87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HEADLINE GOES HERE</a:t>
            </a:r>
          </a:p>
        </p:txBody>
      </p:sp>
      <p:sp>
        <p:nvSpPr>
          <p:cNvPr id="4" name="Divider Slide Copy with Photo">
            <a:extLst>
              <a:ext uri="{FF2B5EF4-FFF2-40B4-BE49-F238E27FC236}">
                <a16:creationId xmlns:a16="http://schemas.microsoft.com/office/drawing/2014/main" id="{B989D3FA-F125-47CC-D887-D9589BE980B6}"/>
              </a:ext>
            </a:extLst>
          </p:cNvPr>
          <p:cNvSpPr txBox="1"/>
          <p:nvPr/>
        </p:nvSpPr>
        <p:spPr>
          <a:xfrm>
            <a:off x="813190" y="1963467"/>
            <a:ext cx="7655896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Slide content and information goes here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And here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And here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And here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Goudy Old Style" panose="0202050205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And here. </a:t>
            </a:r>
          </a:p>
        </p:txBody>
      </p:sp>
    </p:spTree>
    <p:extLst>
      <p:ext uri="{BB962C8B-B14F-4D97-AF65-F5344CB8AC3E}">
        <p14:creationId xmlns:p14="http://schemas.microsoft.com/office/powerpoint/2010/main" val="3194526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A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03E3C6-B660-37E9-DE45-0A6B29D4E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AI-generated content may be incorrect.">
            <a:extLst>
              <a:ext uri="{FF2B5EF4-FFF2-40B4-BE49-F238E27FC236}">
                <a16:creationId xmlns:a16="http://schemas.microsoft.com/office/drawing/2014/main" id="{A9CB471A-AEC2-665E-B52C-C915A35311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8050524" y="2940137"/>
            <a:ext cx="4764781" cy="476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7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54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C0A8B0-BF63-45B4-8FAD-2B9F48543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der Slide Copy with Photo">
            <a:extLst>
              <a:ext uri="{FF2B5EF4-FFF2-40B4-BE49-F238E27FC236}">
                <a16:creationId xmlns:a16="http://schemas.microsoft.com/office/drawing/2014/main" id="{8657B8B5-FEAC-29BE-9C8B-CC0988605D0E}"/>
              </a:ext>
            </a:extLst>
          </p:cNvPr>
          <p:cNvSpPr txBox="1"/>
          <p:nvPr/>
        </p:nvSpPr>
        <p:spPr>
          <a:xfrm>
            <a:off x="815216" y="1963417"/>
            <a:ext cx="3887414" cy="307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DIVIDER SLIDE 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COPY GOES HERE.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176279-3173-5AFB-990E-8A9EA2470B5A}"/>
              </a:ext>
            </a:extLst>
          </p:cNvPr>
          <p:cNvSpPr>
            <a:spLocks noChangeAspect="1"/>
          </p:cNvSpPr>
          <p:nvPr/>
        </p:nvSpPr>
        <p:spPr>
          <a:xfrm>
            <a:off x="6321287" y="0"/>
            <a:ext cx="5870713" cy="68580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clipart, coil spring, vector graphics&#10;&#10;AI-generated content may be incorrect.">
            <a:extLst>
              <a:ext uri="{FF2B5EF4-FFF2-40B4-BE49-F238E27FC236}">
                <a16:creationId xmlns:a16="http://schemas.microsoft.com/office/drawing/2014/main" id="{5FBD9775-298C-EF72-6453-08520F56DD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882"/>
          <a:stretch/>
        </p:blipFill>
        <p:spPr>
          <a:xfrm rot="16200000">
            <a:off x="-1500757" y="703143"/>
            <a:ext cx="12406773" cy="54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5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5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der Slide Copy with Photo">
            <a:extLst>
              <a:ext uri="{FF2B5EF4-FFF2-40B4-BE49-F238E27FC236}">
                <a16:creationId xmlns:a16="http://schemas.microsoft.com/office/drawing/2014/main" id="{3AC3A556-57F9-A005-E37C-45FB1173609C}"/>
              </a:ext>
            </a:extLst>
          </p:cNvPr>
          <p:cNvSpPr txBox="1"/>
          <p:nvPr/>
        </p:nvSpPr>
        <p:spPr>
          <a:xfrm>
            <a:off x="1446620" y="1128531"/>
            <a:ext cx="5142537" cy="130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HEADLINE GOES HERE AND HERE AND MORE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85F855-20EE-F9A9-A64F-6B3BAE4917B8}"/>
              </a:ext>
            </a:extLst>
          </p:cNvPr>
          <p:cNvSpPr>
            <a:spLocks noChangeAspect="1"/>
          </p:cNvSpPr>
          <p:nvPr/>
        </p:nvSpPr>
        <p:spPr>
          <a:xfrm>
            <a:off x="7520078" y="0"/>
            <a:ext cx="3837827" cy="4214191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A29C6-CB0A-76AD-1CFB-A3FD6873F271}"/>
              </a:ext>
            </a:extLst>
          </p:cNvPr>
          <p:cNvSpPr txBox="1"/>
          <p:nvPr/>
        </p:nvSpPr>
        <p:spPr>
          <a:xfrm>
            <a:off x="1446620" y="517498"/>
            <a:ext cx="2455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2"/>
                </a:solidFill>
                <a:effectLst/>
                <a:latin typeface="Arial Black" panose="020B0A04020102020204" pitchFamily="34" charset="0"/>
              </a:rPr>
              <a:t>SECTION NAME HERE</a:t>
            </a:r>
            <a:endParaRPr lang="en-US" sz="1200" dirty="0">
              <a:solidFill>
                <a:schemeClr val="bg2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6C28C-8F5F-0280-E198-ED7EEE3197EF}"/>
              </a:ext>
            </a:extLst>
          </p:cNvPr>
          <p:cNvSpPr txBox="1"/>
          <p:nvPr/>
        </p:nvSpPr>
        <p:spPr>
          <a:xfrm>
            <a:off x="1459330" y="2626313"/>
            <a:ext cx="5279119" cy="2955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Et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veraes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dolupti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busciis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secusti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ossequa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tquae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Reruptat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quam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, nobis sit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hitem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doluptatem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rest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ernatem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qui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atectinvero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blam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sandae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pla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volut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eum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, sim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volorestotas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enihili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tatiam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aut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as molo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doluptam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simagni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minciur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as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aut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quis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ex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eum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hillabor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reicatumquas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versperia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que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pedit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quae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eic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tessit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nobitati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doluptat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peditae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ide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enispe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.</a:t>
            </a:r>
            <a:endParaRPr lang="en-US" dirty="0">
              <a:solidFill>
                <a:schemeClr val="bg1"/>
              </a:solidFill>
              <a:effectLst/>
              <a:latin typeface="Goudy Old Style" panose="020205020503050203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989793-3AC0-8C89-9EDB-849EEF34069C}"/>
              </a:ext>
            </a:extLst>
          </p:cNvPr>
          <p:cNvSpPr>
            <a:spLocks noChangeAspect="1"/>
          </p:cNvSpPr>
          <p:nvPr/>
        </p:nvSpPr>
        <p:spPr>
          <a:xfrm>
            <a:off x="7520078" y="4514195"/>
            <a:ext cx="3837827" cy="2336655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clipart, coil spring, vector graphics&#10;&#10;AI-generated content may be incorrect.">
            <a:extLst>
              <a:ext uri="{FF2B5EF4-FFF2-40B4-BE49-F238E27FC236}">
                <a16:creationId xmlns:a16="http://schemas.microsoft.com/office/drawing/2014/main" id="{EEBCE196-CC71-7FDC-8A8F-B98580E864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84" y="248774"/>
            <a:ext cx="1601621" cy="8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6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5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E41FC2-5CDC-718D-91EA-C47DC4D2AC4B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5064980" cy="6858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der Slide Copy with Photo">
            <a:extLst>
              <a:ext uri="{FF2B5EF4-FFF2-40B4-BE49-F238E27FC236}">
                <a16:creationId xmlns:a16="http://schemas.microsoft.com/office/drawing/2014/main" id="{F504BD71-49B2-4167-245A-7E144A77CF18}"/>
              </a:ext>
            </a:extLst>
          </p:cNvPr>
          <p:cNvSpPr txBox="1"/>
          <p:nvPr/>
        </p:nvSpPr>
        <p:spPr>
          <a:xfrm>
            <a:off x="5623527" y="1128531"/>
            <a:ext cx="5142537" cy="130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HEADLINE GOES HERE AND HERE AND MORE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02ABF8-EED8-5199-36F7-942B955E2E98}"/>
              </a:ext>
            </a:extLst>
          </p:cNvPr>
          <p:cNvSpPr txBox="1"/>
          <p:nvPr/>
        </p:nvSpPr>
        <p:spPr>
          <a:xfrm>
            <a:off x="5623527" y="517498"/>
            <a:ext cx="2455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2"/>
                </a:solidFill>
                <a:effectLst/>
                <a:latin typeface="Arial Black" panose="020B0A04020102020204" pitchFamily="34" charset="0"/>
              </a:rPr>
              <a:t>SECTION NAME HERE</a:t>
            </a:r>
            <a:endParaRPr lang="en-US" sz="1200" dirty="0">
              <a:solidFill>
                <a:schemeClr val="bg2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79E1D8-2C7E-3F47-0AC2-1C4EBDEDA7C3}"/>
              </a:ext>
            </a:extLst>
          </p:cNvPr>
          <p:cNvSpPr txBox="1"/>
          <p:nvPr/>
        </p:nvSpPr>
        <p:spPr>
          <a:xfrm>
            <a:off x="5583772" y="2626313"/>
            <a:ext cx="5279119" cy="2955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Et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veraes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dolupti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busciis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secusti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ossequa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tquae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Reruptat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quam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, nobis sit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hitem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doluptatem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rest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ernatem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qui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atectinvero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blam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sandae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pla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volut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eum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, sim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volorestotas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enihili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tatiam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aut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as molo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doluptam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simagni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minciur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as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aut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quis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ex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eum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hillabor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reicatumquas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versperia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que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pedit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quae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eic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tessit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nobitati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doluptat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peditae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 ide </a:t>
            </a:r>
            <a:r>
              <a:rPr lang="en-US" b="1" dirty="0" err="1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enispe</a:t>
            </a:r>
            <a:r>
              <a:rPr lang="en-US" b="1" dirty="0">
                <a:solidFill>
                  <a:schemeClr val="bg1"/>
                </a:solidFill>
                <a:effectLst/>
                <a:latin typeface="Goudy Old Style" panose="02020502050305020303" pitchFamily="18" charset="0"/>
              </a:rPr>
              <a:t>.</a:t>
            </a:r>
            <a:endParaRPr lang="en-US" dirty="0">
              <a:solidFill>
                <a:schemeClr val="bg1"/>
              </a:solidFill>
              <a:effectLst/>
              <a:latin typeface="Goudy Old Style" panose="02020502050305020303" pitchFamily="18" charset="0"/>
            </a:endParaRPr>
          </a:p>
        </p:txBody>
      </p:sp>
      <p:pic>
        <p:nvPicPr>
          <p:cNvPr id="4" name="Picture 3" descr="Logo&#10;&#10;AI-generated content may be incorrect.">
            <a:extLst>
              <a:ext uri="{FF2B5EF4-FFF2-40B4-BE49-F238E27FC236}">
                <a16:creationId xmlns:a16="http://schemas.microsoft.com/office/drawing/2014/main" id="{F2958EA6-2BE6-F619-6BBF-E3C36C3174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91"/>
            <a:ext cx="1451241" cy="145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62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5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55C411-B1C5-3CB8-59D4-67D92A959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267" y="2977483"/>
            <a:ext cx="4584521" cy="45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0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5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8A29C6-CB0A-76AD-1CFB-A3FD6873F271}"/>
              </a:ext>
            </a:extLst>
          </p:cNvPr>
          <p:cNvSpPr txBox="1"/>
          <p:nvPr/>
        </p:nvSpPr>
        <p:spPr>
          <a:xfrm>
            <a:off x="1446620" y="517498"/>
            <a:ext cx="2455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SECTION NAME HERE</a:t>
            </a:r>
            <a:endParaRPr lang="en-US" sz="1200" dirty="0"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3" descr="Logo&#10;&#10;AI-generated content may be incorrect.">
            <a:extLst>
              <a:ext uri="{FF2B5EF4-FFF2-40B4-BE49-F238E27FC236}">
                <a16:creationId xmlns:a16="http://schemas.microsoft.com/office/drawing/2014/main" id="{5A5D1D10-55E6-F70A-4E7C-8D6577213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91"/>
            <a:ext cx="1451241" cy="145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4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6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656D6E-2102-0138-3764-581A45EF6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AI-generated content may be incorrect.">
            <a:extLst>
              <a:ext uri="{FF2B5EF4-FFF2-40B4-BE49-F238E27FC236}">
                <a16:creationId xmlns:a16="http://schemas.microsoft.com/office/drawing/2014/main" id="{E158AD2A-57F5-CCE9-D37D-26A7C1016B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188" y="1469320"/>
            <a:ext cx="3917821" cy="3919360"/>
          </a:xfrm>
          <a:prstGeom prst="rect">
            <a:avLst/>
          </a:prstGeom>
        </p:spPr>
      </p:pic>
      <p:sp>
        <p:nvSpPr>
          <p:cNvPr id="8" name="Divider Slide Copy with Photo">
            <a:extLst>
              <a:ext uri="{FF2B5EF4-FFF2-40B4-BE49-F238E27FC236}">
                <a16:creationId xmlns:a16="http://schemas.microsoft.com/office/drawing/2014/main" id="{E6D5ED7C-B3CA-E9D2-7F69-FFCF867181ED}"/>
              </a:ext>
            </a:extLst>
          </p:cNvPr>
          <p:cNvSpPr txBox="1"/>
          <p:nvPr/>
        </p:nvSpPr>
        <p:spPr>
          <a:xfrm>
            <a:off x="889391" y="1969658"/>
            <a:ext cx="5435209" cy="2918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8500" dirty="0">
                <a:solidFill>
                  <a:schemeClr val="bg1"/>
                </a:solidFill>
                <a:latin typeface="Arial Black" panose="020B0A04020102020204" pitchFamily="34" charset="0"/>
              </a:rPr>
              <a:t>TITLE</a:t>
            </a:r>
          </a:p>
          <a:p>
            <a:pPr>
              <a:lnSpc>
                <a:spcPts val="7200"/>
              </a:lnSpc>
            </a:pPr>
            <a:r>
              <a:rPr lang="en-US" sz="8500" dirty="0">
                <a:solidFill>
                  <a:schemeClr val="bg1"/>
                </a:solidFill>
                <a:latin typeface="Arial Black" panose="020B0A04020102020204" pitchFamily="34" charset="0"/>
              </a:rPr>
              <a:t>GOES HERE</a:t>
            </a:r>
          </a:p>
        </p:txBody>
      </p:sp>
      <p:sp>
        <p:nvSpPr>
          <p:cNvPr id="9" name="Divider Slide Copy with Photo">
            <a:extLst>
              <a:ext uri="{FF2B5EF4-FFF2-40B4-BE49-F238E27FC236}">
                <a16:creationId xmlns:a16="http://schemas.microsoft.com/office/drawing/2014/main" id="{712D03F3-F10E-A48F-1779-6F3380BABE7C}"/>
              </a:ext>
            </a:extLst>
          </p:cNvPr>
          <p:cNvSpPr txBox="1"/>
          <p:nvPr/>
        </p:nvSpPr>
        <p:spPr>
          <a:xfrm>
            <a:off x="889391" y="4455306"/>
            <a:ext cx="4599624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Presenter</a:t>
            </a:r>
            <a:r>
              <a:rPr lang="en-US" sz="2400" dirty="0">
                <a:solidFill>
                  <a:schemeClr val="bg1"/>
                </a:solidFill>
                <a:latin typeface="InterstateCompressed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Name,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888709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6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390A31-6FA6-9F01-95EA-39AFF59BF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F535F8-8500-BA28-E6B7-556843529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087" y="2886796"/>
            <a:ext cx="4584521" cy="4584521"/>
          </a:xfrm>
          <a:prstGeom prst="rect">
            <a:avLst/>
          </a:prstGeom>
        </p:spPr>
      </p:pic>
      <p:sp>
        <p:nvSpPr>
          <p:cNvPr id="3" name="Divider Slide Copy with Photo">
            <a:extLst>
              <a:ext uri="{FF2B5EF4-FFF2-40B4-BE49-F238E27FC236}">
                <a16:creationId xmlns:a16="http://schemas.microsoft.com/office/drawing/2014/main" id="{707CBF56-A828-8A98-534C-EFEE0224D3C2}"/>
              </a:ext>
            </a:extLst>
          </p:cNvPr>
          <p:cNvSpPr txBox="1"/>
          <p:nvPr/>
        </p:nvSpPr>
        <p:spPr>
          <a:xfrm>
            <a:off x="813190" y="947804"/>
            <a:ext cx="6970095" cy="879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HEADLINE GOES HERE</a:t>
            </a:r>
          </a:p>
        </p:txBody>
      </p:sp>
      <p:sp>
        <p:nvSpPr>
          <p:cNvPr id="4" name="Divider Slide Copy with Photo">
            <a:extLst>
              <a:ext uri="{FF2B5EF4-FFF2-40B4-BE49-F238E27FC236}">
                <a16:creationId xmlns:a16="http://schemas.microsoft.com/office/drawing/2014/main" id="{ED362C3F-570E-4C25-7ED0-28A55BCF4266}"/>
              </a:ext>
            </a:extLst>
          </p:cNvPr>
          <p:cNvSpPr txBox="1"/>
          <p:nvPr/>
        </p:nvSpPr>
        <p:spPr>
          <a:xfrm>
            <a:off x="813190" y="1963467"/>
            <a:ext cx="7655896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Slide content and information goes here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And here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And here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And here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Goudy Old Style" panose="0202050205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This slide format is for text only.</a:t>
            </a:r>
          </a:p>
        </p:txBody>
      </p:sp>
    </p:spTree>
    <p:extLst>
      <p:ext uri="{BB962C8B-B14F-4D97-AF65-F5344CB8AC3E}">
        <p14:creationId xmlns:p14="http://schemas.microsoft.com/office/powerpoint/2010/main" val="3307572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T Color Theme">
      <a:dk1>
        <a:srgbClr val="3C4543"/>
      </a:dk1>
      <a:lt1>
        <a:srgbClr val="FFFFFF"/>
      </a:lt1>
      <a:dk2>
        <a:srgbClr val="3C4543"/>
      </a:dk2>
      <a:lt2>
        <a:srgbClr val="EBE9DE"/>
      </a:lt2>
      <a:accent1>
        <a:srgbClr val="FF5100"/>
      </a:accent1>
      <a:accent2>
        <a:srgbClr val="9D915D"/>
      </a:accent2>
      <a:accent3>
        <a:srgbClr val="B47F00"/>
      </a:accent3>
      <a:accent4>
        <a:srgbClr val="789B4A"/>
      </a:accent4>
      <a:accent5>
        <a:srgbClr val="EBE9DE"/>
      </a:accent5>
      <a:accent6>
        <a:srgbClr val="4B858E"/>
      </a:accent6>
      <a:hlink>
        <a:srgbClr val="33637E"/>
      </a:hlink>
      <a:folHlink>
        <a:srgbClr val="00984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1B83B87B78541982A88BE86098188" ma:contentTypeVersion="13" ma:contentTypeDescription="Create a new document." ma:contentTypeScope="" ma:versionID="8cfd61d16c6dbcfb1979200e5a26be86">
  <xsd:schema xmlns:xsd="http://www.w3.org/2001/XMLSchema" xmlns:xs="http://www.w3.org/2001/XMLSchema" xmlns:p="http://schemas.microsoft.com/office/2006/metadata/properties" xmlns:ns2="eb9ce205-2579-40fb-b7b4-668bce517646" xmlns:ns3="a1abdd4e-e686-4ef7-9005-788f54aa9814" targetNamespace="http://schemas.microsoft.com/office/2006/metadata/properties" ma:root="true" ma:fieldsID="1cfc9e8b7469a619d41211a8c692b4fb" ns2:_="" ns3:_="">
    <xsd:import namespace="eb9ce205-2579-40fb-b7b4-668bce517646"/>
    <xsd:import namespace="a1abdd4e-e686-4ef7-9005-788f54aa98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ce205-2579-40fb-b7b4-668bce5176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3358760-6bd2-4d07-a004-50af683bcf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bdd4e-e686-4ef7-9005-788f54aa981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2f5dba44-3735-448a-8835-eeda5672c1f7}" ma:internalName="TaxCatchAll" ma:showField="CatchAllData" ma:web="a1abdd4e-e686-4ef7-9005-788f54aa98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abdd4e-e686-4ef7-9005-788f54aa9814" xsi:nil="true"/>
    <lcf76f155ced4ddcb4097134ff3c332f xmlns="eb9ce205-2579-40fb-b7b4-668bce5176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7AC62E-0016-43E5-8769-9090B6CB5B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1BA878-BB3B-4490-9BC6-9C8EC0BCBD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9ce205-2579-40fb-b7b4-668bce517646"/>
    <ds:schemaRef ds:uri="a1abdd4e-e686-4ef7-9005-788f54aa98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929D29-EAC6-4C50-97D5-E7447D84F809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eb9ce205-2579-40fb-b7b4-668bce517646"/>
    <ds:schemaRef ds:uri="http://schemas.microsoft.com/office/2006/metadata/properties"/>
    <ds:schemaRef ds:uri="http://schemas.microsoft.com/office/2006/documentManagement/types"/>
    <ds:schemaRef ds:uri="http://purl.org/dc/dcmitype/"/>
    <ds:schemaRef ds:uri="a1abdd4e-e686-4ef7-9005-788f54aa9814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{D2C1F7E6-1E6D-4745-881F-401C5A2817CC}tf10001057</Template>
  <TotalTime>554</TotalTime>
  <Words>529</Words>
  <Application>Microsoft Office PowerPoint</Application>
  <PresentationFormat>Widescreen</PresentationFormat>
  <Paragraphs>66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DIN 2014</vt:lpstr>
      <vt:lpstr>DIN 2014 Bold</vt:lpstr>
      <vt:lpstr>Goudy Old Style</vt:lpstr>
      <vt:lpstr>Interstate Compressed</vt:lpstr>
      <vt:lpstr>InterstateCompressed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Ferrara</dc:creator>
  <cp:lastModifiedBy>Katie Fite</cp:lastModifiedBy>
  <cp:revision>7</cp:revision>
  <dcterms:created xsi:type="dcterms:W3CDTF">2024-01-22T03:00:42Z</dcterms:created>
  <dcterms:modified xsi:type="dcterms:W3CDTF">2025-07-07T18:43:55Z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0x010100EB21B83B87B78541982A88BE86098188</vt:lpwstr>
  </property>
  <property fmtid="{D5CDD505-2E9C-101B-9397-08002B2CF9AE}" pid="3" name="MediaServiceImageTags">
    <vt:lpwstr/>
  </property>
</Properties>
</file>